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aveSubsetFonts="1" autoCompressPictures="0">
  <p:sldMasterIdLst>
    <p:sldMasterId id="2147483747" r:id="rId4"/>
  </p:sldMasterIdLst>
  <p:notesMasterIdLst>
    <p:notesMasterId r:id="rId43"/>
  </p:notesMasterIdLst>
  <p:handoutMasterIdLst>
    <p:handoutMasterId r:id="rId44"/>
  </p:handoutMasterIdLst>
  <p:sldIdLst>
    <p:sldId id="256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6420" r:id="rId29"/>
    <p:sldId id="809" r:id="rId30"/>
    <p:sldId id="6421" r:id="rId31"/>
    <p:sldId id="2147308422" r:id="rId32"/>
    <p:sldId id="803" r:id="rId33"/>
    <p:sldId id="820" r:id="rId34"/>
    <p:sldId id="2147308423" r:id="rId35"/>
    <p:sldId id="818" r:id="rId36"/>
    <p:sldId id="814" r:id="rId37"/>
    <p:sldId id="2147308424" r:id="rId38"/>
    <p:sldId id="2147308425" r:id="rId39"/>
    <p:sldId id="821" r:id="rId40"/>
    <p:sldId id="2147308426" r:id="rId41"/>
    <p:sldId id="2147308427" r:id="rId42"/>
  </p:sldIdLst>
  <p:sldSz cx="9144000" cy="5143500" type="screen16x9"/>
  <p:notesSz cx="6858000" cy="9144000"/>
  <p:defaultTextStyle>
    <a:defPPr>
      <a:defRPr lang="en-US"/>
    </a:defPPr>
    <a:lvl1pPr marL="0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1pPr>
    <a:lvl2pPr marL="548606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2pPr>
    <a:lvl3pPr marL="1097212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3pPr>
    <a:lvl4pPr marL="164581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4pPr>
    <a:lvl5pPr marL="2194424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  <p:cmAuthor id="2" name="Caitlyn Ryan" initials="CR" lastIdx="3" clrIdx="2">
    <p:extLst>
      <p:ext uri="{19B8F6BF-5375-455C-9EA6-DF929625EA0E}">
        <p15:presenceInfo xmlns:p15="http://schemas.microsoft.com/office/powerpoint/2012/main" userId="S::caitlynr@silverfoxprod.com::e0e442c6-852d-445b-8a04-5983e13180c6" providerId="AD"/>
      </p:ext>
    </p:extLst>
  </p:cmAuthor>
  <p:cmAuthor id="3" name="David Griffith" initials="DG" lastIdx="10" clrIdx="3">
    <p:extLst>
      <p:ext uri="{19B8F6BF-5375-455C-9EA6-DF929625EA0E}">
        <p15:presenceInfo xmlns:p15="http://schemas.microsoft.com/office/powerpoint/2012/main" userId="S-1-5-21-383413107-1061881802-891584314-4667" providerId="AD"/>
      </p:ext>
    </p:extLst>
  </p:cmAuthor>
  <p:cmAuthor id="4" name="Liebendorfer, Craig" initials="LC" lastIdx="5" clrIdx="4">
    <p:extLst>
      <p:ext uri="{19B8F6BF-5375-455C-9EA6-DF929625EA0E}">
        <p15:presenceInfo xmlns:p15="http://schemas.microsoft.com/office/powerpoint/2012/main" userId="S-1-5-21-1407069837-2091007605-538272213-16690626" providerId="AD"/>
      </p:ext>
    </p:extLst>
  </p:cmAuthor>
  <p:cmAuthor id="5" name="Microsoft Office User" initials="MOU" lastIdx="2" clrIdx="5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FF7B"/>
    <a:srgbClr val="F2F4F4"/>
    <a:srgbClr val="FF9901"/>
    <a:srgbClr val="EB5F07"/>
    <a:srgbClr val="D9D9D9"/>
    <a:srgbClr val="00A1C9"/>
    <a:srgbClr val="DF3312"/>
    <a:srgbClr val="262261"/>
    <a:srgbClr val="0D2836"/>
    <a:srgbClr val="1C51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19" autoAdjust="0"/>
    <p:restoredTop sz="79228" autoAdjust="0"/>
  </p:normalViewPr>
  <p:slideViewPr>
    <p:cSldViewPr snapToGrid="0" showGuides="1">
      <p:cViewPr varScale="1">
        <p:scale>
          <a:sx n="137" d="100"/>
          <a:sy n="137" d="100"/>
        </p:scale>
        <p:origin x="2072" y="176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870"/>
    </p:cViewPr>
  </p:sorterViewPr>
  <p:notesViewPr>
    <p:cSldViewPr snapToGrid="0">
      <p:cViewPr varScale="1">
        <p:scale>
          <a:sx n="120" d="100"/>
          <a:sy n="120" d="100"/>
        </p:scale>
        <p:origin x="356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23918FE-5E58-2843-874A-82731B89BE7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69526A-7AB2-4C49-85AC-CFC89EB4FB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F23F9B-F476-1443-9D0E-AE11A79A5D23}" type="datetimeFigureOut">
              <a:rPr lang="en-US" smtClean="0"/>
              <a:t>3/24/22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9465C0-44FB-464E-9BE6-EDEEF0AF3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02A029-7284-8D45-8B23-FBBE18FDA6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77DB5D-B63B-6D4A-B1A8-B4B1C30A2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5795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0B25AC41-3BEC-9247-8322-91B80C013F2D}" type="datetimeFigureOut">
              <a:rPr lang="en-US" smtClean="0"/>
              <a:pPr/>
              <a:t>3/24/22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754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534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128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097280"/>
            <a:endParaRPr lang="en-US" sz="1800" dirty="0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pPr marL="0" marR="0" lvl="0" indent="0" algn="r" defTabSz="7315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 Regula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5729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pPr marL="0" marR="0" lvl="0" indent="0" algn="r" defTabSz="7315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 Regula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35684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pPr marL="0" marR="0" lvl="0" indent="0" algn="r" defTabSz="7315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 Regula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92982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6667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9792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7660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2788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369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6455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7151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dirty="0"/>
          </a:p>
          <a:p>
            <a:pPr marL="45720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8953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dirty="0"/>
          </a:p>
          <a:p>
            <a:pPr marL="45720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228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5952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4467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dirty="0"/>
          </a:p>
          <a:p>
            <a:pPr marL="45720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7692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9332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dirty="0"/>
          </a:p>
          <a:p>
            <a:pPr marL="45720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8788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dirty="0"/>
          </a:p>
          <a:p>
            <a:pPr marL="45720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7545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dirty="0"/>
          </a:p>
          <a:p>
            <a:pPr marL="45720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663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0400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dirty="0"/>
          </a:p>
          <a:p>
            <a:pPr marL="45720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839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726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117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  <a:noFill/>
          <a:ln>
            <a:noFill/>
          </a:ln>
        </p:spPr>
      </p:sp>
      <p:sp>
        <p:nvSpPr>
          <p:cNvPr id="3" name="Shape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altLang="en-US" dirty="0"/>
          </a:p>
        </p:txBody>
      </p:sp>
      <p:sp>
        <p:nvSpPr>
          <p:cNvPr id="4" name="Shape"/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/>
          <a:lstStyle/>
          <a:p>
            <a:fld id="{35FAD48F-85EB-8FF9-7002-FF0D20BD44DF}" type="slidenum">
              <a:rPr lang="en-US" altLang="en-US" smtClean="0"/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774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079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165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ddonate/Desktop/AWS-CS-0000_2020_BRAND-PATTERN/_WORKING/Blueprint_blocks_C/_ASSETS_PPT/AWS-Core-Brand_PPT-Cover_Squid_C-01_ORANGE_1280x720_2x.png" TargetMode="External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64A653-96D4-4779-B17D-C9429C87C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0" y="1339"/>
            <a:ext cx="9141620" cy="51421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58158-FB30-402D-9EAA-2604BF1AD7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1" y="1143000"/>
            <a:ext cx="4850606" cy="542925"/>
          </a:xfrm>
        </p:spPr>
        <p:txBody>
          <a:bodyPr anchor="t"/>
          <a:lstStyle>
            <a:lvl1pPr algn="l">
              <a:defRPr sz="3600"/>
            </a:lvl1pPr>
          </a:lstStyle>
          <a:p>
            <a:r>
              <a:rPr lang="en-US" dirty="0"/>
              <a:t>Type title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598BC9-6D0C-459A-9F7F-5E47C262AB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201" y="1771651"/>
            <a:ext cx="4850606" cy="482522"/>
          </a:xfrm>
        </p:spPr>
        <p:txBody>
          <a:bodyPr lIns="0"/>
          <a:lstStyle>
            <a:lvl1pPr marL="0" indent="0" algn="l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Type subtitle here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A10F091-03C9-4C8B-99E2-E6D7C03A8D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202" y="413568"/>
            <a:ext cx="752380" cy="450142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9ADCB45-CDD6-4A48-882D-5B8BF9CC4E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3214688"/>
            <a:ext cx="3600450" cy="307181"/>
          </a:xfrm>
        </p:spPr>
        <p:txBody>
          <a:bodyPr lIns="0"/>
          <a:lstStyle>
            <a:lvl1pPr marL="0" indent="0">
              <a:buNone/>
              <a:defRPr sz="1500" b="0"/>
            </a:lvl1pPr>
            <a:lvl2pPr marL="171450" indent="0">
              <a:buNone/>
              <a:defRPr/>
            </a:lvl2pPr>
            <a:lvl3pPr marL="377190" indent="0">
              <a:buNone/>
              <a:defRPr/>
            </a:lvl3pPr>
            <a:lvl4pPr marL="582930" indent="0">
              <a:buNone/>
              <a:defRPr/>
            </a:lvl4pPr>
            <a:lvl5pPr marL="788670" indent="0">
              <a:buNone/>
              <a:defRPr/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648667D5-E2E7-4331-B1ED-AE39B47691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524662"/>
            <a:ext cx="3600450" cy="475838"/>
          </a:xfrm>
        </p:spPr>
        <p:txBody>
          <a:bodyPr lIns="0"/>
          <a:lstStyle>
            <a:lvl1pPr marL="0" indent="0">
              <a:spcAft>
                <a:spcPts val="225"/>
              </a:spcAft>
              <a:buNone/>
              <a:defRPr sz="1500" b="0"/>
            </a:lvl1pPr>
            <a:lvl2pPr marL="171450" indent="0">
              <a:buNone/>
              <a:defRPr/>
            </a:lvl2pPr>
            <a:lvl3pPr marL="377190" indent="0">
              <a:buNone/>
              <a:defRPr/>
            </a:lvl3pPr>
            <a:lvl4pPr marL="582930" indent="0">
              <a:buNone/>
              <a:defRPr/>
            </a:lvl4pPr>
            <a:lvl5pPr marL="788670" indent="0">
              <a:buNone/>
              <a:defRPr/>
            </a:lvl5pPr>
          </a:lstStyle>
          <a:p>
            <a:pPr lvl="0"/>
            <a:r>
              <a:rPr lang="en-US" dirty="0"/>
              <a:t>Speaker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FCD42A-206E-4E24-A5B1-8A8A1991DCBE}"/>
              </a:ext>
            </a:extLst>
          </p:cNvPr>
          <p:cNvSpPr txBox="1"/>
          <p:nvPr/>
        </p:nvSpPr>
        <p:spPr>
          <a:xfrm>
            <a:off x="3565956" y="4792360"/>
            <a:ext cx="2012089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50" dirty="0">
                <a:solidFill>
                  <a:schemeClr val="bg1"/>
                </a:solidFill>
              </a:rPr>
              <a:t>© 2022, Amazon Web Services, Inc. or its affiliates.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3326108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D41CD-EE1A-4E63-BBDD-173E281256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88183"/>
            <a:ext cx="8229600" cy="45481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 with subtitles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3CFC72-9096-4F5D-9BDB-96DE57732BB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1" y="1303021"/>
            <a:ext cx="3868340" cy="355997"/>
          </a:xfrm>
        </p:spPr>
        <p:txBody>
          <a:bodyPr lIns="0" anchor="t"/>
          <a:lstStyle>
            <a:lvl1pPr marL="0" indent="0">
              <a:buNone/>
              <a:defRPr sz="1500" b="1">
                <a:solidFill>
                  <a:srgbClr val="504BAB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E14836-1EB0-499D-8015-98B7CCC303E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57201" y="1529952"/>
            <a:ext cx="3868340" cy="3112295"/>
          </a:xfrm>
        </p:spPr>
        <p:txBody>
          <a:bodyPr lIns="0"/>
          <a:lstStyle>
            <a:lvl1pPr marL="0" indent="0">
              <a:spcAft>
                <a:spcPts val="1350"/>
              </a:spcAft>
              <a:buNone/>
              <a:defRPr sz="1500"/>
            </a:lvl1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77F387-CD61-4FDE-AE0D-E17DE70D3B19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303021"/>
            <a:ext cx="4057650" cy="355997"/>
          </a:xfrm>
        </p:spPr>
        <p:txBody>
          <a:bodyPr lIns="0" anchor="t"/>
          <a:lstStyle>
            <a:lvl1pPr marL="0" indent="0">
              <a:buNone/>
              <a:defRPr sz="1500" b="1">
                <a:solidFill>
                  <a:srgbClr val="504BAB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30F8A2-BBFC-4205-BF9B-0CA000B7190E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29150" y="1529951"/>
            <a:ext cx="4057650" cy="3112295"/>
          </a:xfrm>
        </p:spPr>
        <p:txBody>
          <a:bodyPr lIns="0"/>
          <a:lstStyle>
            <a:lvl1pPr marL="0" indent="0">
              <a:spcAft>
                <a:spcPts val="1350"/>
              </a:spcAft>
              <a:buNone/>
              <a:defRPr sz="1500"/>
            </a:lvl1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F2B6AE-2CBC-E74A-875C-1CA26691163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9D6AC79-2D2A-4D2A-8607-57DE465563A2}" type="datetime1">
              <a:rPr lang="en-US" smtClean="0"/>
              <a:t>3/24/22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3945F3-9493-464F-A898-EC7B2B583B5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FFFFFF">
                    <a:lumMod val="50000"/>
                  </a:srgb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2021, Amazon Web Services, Inc. or its Affiliates. All rights reserved. Amazon Confidential and Trademark</a:t>
            </a:r>
            <a:endParaRPr lang="en-US" dirty="0">
              <a:solidFill>
                <a:srgbClr val="FFFFFF">
                  <a:lumMod val="50000"/>
                </a:srgb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8B7A11-19A5-E94B-B640-BCDB7CC7659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834CDD4-D76F-4459-B025-0310E913C2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6FB039DF-E86F-49D0-A42F-F64039FC8AA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57200" y="247650"/>
            <a:ext cx="8229600" cy="180975"/>
          </a:xfrm>
        </p:spPr>
        <p:txBody>
          <a:bodyPr/>
          <a:lstStyle>
            <a:lvl1pPr marL="0" indent="0">
              <a:buNone/>
              <a:defRPr sz="750"/>
            </a:lvl1pPr>
            <a:lvl2pPr marL="171450" indent="0">
              <a:buNone/>
              <a:defRPr sz="675"/>
            </a:lvl2pPr>
            <a:lvl3pPr marL="377190" indent="0">
              <a:buNone/>
              <a:defRPr sz="825"/>
            </a:lvl3pPr>
            <a:lvl4pPr marL="582930" indent="0">
              <a:buNone/>
              <a:defRPr sz="788"/>
            </a:lvl4pPr>
            <a:lvl5pPr marL="788670" indent="0">
              <a:buNone/>
              <a:defRPr sz="788"/>
            </a:lvl5pPr>
          </a:lstStyle>
          <a:p>
            <a:pPr lvl="0"/>
            <a:r>
              <a:rPr lang="en-US" dirty="0"/>
              <a:t>CUSTOMER NAME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34DDC33-C20C-2E43-899E-46570A6510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127" y="4710776"/>
            <a:ext cx="291263" cy="1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061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Colum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EE45CD9-67F8-4A52-86F7-18140657CB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1529952"/>
            <a:ext cx="2609849" cy="2689624"/>
          </a:xfrm>
        </p:spPr>
        <p:txBody>
          <a:bodyPr lIns="0"/>
          <a:lstStyle>
            <a:lvl1pPr marL="0" indent="0">
              <a:spcAft>
                <a:spcPts val="1350"/>
              </a:spcAft>
              <a:buNone/>
              <a:defRPr sz="1500"/>
            </a:lvl1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5D41CD-EE1A-4E63-BBDD-173E281256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88183"/>
            <a:ext cx="8229600" cy="45481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subtitles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3CFC72-9096-4F5D-9BDB-96DE57732BB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1" y="1303021"/>
            <a:ext cx="2609849" cy="355997"/>
          </a:xfrm>
        </p:spPr>
        <p:txBody>
          <a:bodyPr lIns="0" anchor="t"/>
          <a:lstStyle>
            <a:lvl1pPr marL="0" indent="0">
              <a:buNone/>
              <a:defRPr sz="1500" b="1">
                <a:solidFill>
                  <a:srgbClr val="504BAB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77F387-CD61-4FDE-AE0D-E17DE70D3B19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267076" y="1303021"/>
            <a:ext cx="2609849" cy="355997"/>
          </a:xfrm>
        </p:spPr>
        <p:txBody>
          <a:bodyPr lIns="0" anchor="t"/>
          <a:lstStyle>
            <a:lvl1pPr marL="0" indent="0">
              <a:buNone/>
              <a:defRPr sz="1500" b="1">
                <a:solidFill>
                  <a:srgbClr val="504BAB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D517463-352F-4D83-A9E1-0F789F9626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67076" y="1529952"/>
            <a:ext cx="2609849" cy="2689624"/>
          </a:xfrm>
        </p:spPr>
        <p:txBody>
          <a:bodyPr lIns="0"/>
          <a:lstStyle>
            <a:lvl1pPr marL="0" indent="0">
              <a:spcAft>
                <a:spcPts val="1350"/>
              </a:spcAft>
              <a:buNone/>
              <a:defRPr sz="1500"/>
            </a:lvl1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F3CD244-8B44-44A6-A623-84365E91EA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6951" y="1303021"/>
            <a:ext cx="2609849" cy="355997"/>
          </a:xfrm>
        </p:spPr>
        <p:txBody>
          <a:bodyPr lIns="0" anchor="t"/>
          <a:lstStyle>
            <a:lvl1pPr marL="0" indent="0">
              <a:buNone/>
              <a:defRPr sz="1500" b="1">
                <a:solidFill>
                  <a:srgbClr val="504BAB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CB7E0003-F180-4528-9992-B9342F92AF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76951" y="1529952"/>
            <a:ext cx="2609849" cy="2689624"/>
          </a:xfrm>
        </p:spPr>
        <p:txBody>
          <a:bodyPr lIns="0"/>
          <a:lstStyle>
            <a:lvl1pPr marL="0" indent="0">
              <a:spcAft>
                <a:spcPts val="1350"/>
              </a:spcAft>
              <a:buNone/>
              <a:defRPr sz="1500"/>
            </a:lvl1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BCD43-CC6C-BD48-850A-97871DDE1823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4BEB2324-87C3-4887-BEB2-03BFED3206F3}" type="datetime1">
              <a:rPr lang="en-US" smtClean="0"/>
              <a:t>3/24/22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CAA311-9441-AF47-820B-20551D79A03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FFFFFF">
                    <a:lumMod val="50000"/>
                  </a:srgb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2021, Amazon Web Services, Inc. or its Affiliates. All rights reserved. Amazon Confidential and Trademark</a:t>
            </a:r>
            <a:endParaRPr lang="en-US" dirty="0">
              <a:solidFill>
                <a:srgbClr val="FFFFFF">
                  <a:lumMod val="50000"/>
                </a:srgb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28457D-BA7E-5F4D-BB3A-F2D68C6B824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834CDD4-D76F-4459-B025-0310E913C2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0B5FE581-BD12-4953-88B5-5FEFC447FB7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57200" y="247650"/>
            <a:ext cx="8229600" cy="180975"/>
          </a:xfrm>
        </p:spPr>
        <p:txBody>
          <a:bodyPr/>
          <a:lstStyle>
            <a:lvl1pPr marL="0" indent="0">
              <a:buNone/>
              <a:defRPr sz="750"/>
            </a:lvl1pPr>
            <a:lvl2pPr marL="171450" indent="0">
              <a:buNone/>
              <a:defRPr sz="675"/>
            </a:lvl2pPr>
            <a:lvl3pPr marL="377190" indent="0">
              <a:buNone/>
              <a:defRPr sz="825"/>
            </a:lvl3pPr>
            <a:lvl4pPr marL="582930" indent="0">
              <a:buNone/>
              <a:defRPr sz="788"/>
            </a:lvl4pPr>
            <a:lvl5pPr marL="788670" indent="0">
              <a:buNone/>
              <a:defRPr sz="788"/>
            </a:lvl5pPr>
          </a:lstStyle>
          <a:p>
            <a:pPr lvl="0"/>
            <a:r>
              <a:rPr lang="en-US" dirty="0"/>
              <a:t>CUSTOMER NAME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3EBF5C0-90BF-6D44-ABDD-A704AB76BE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127" y="4710776"/>
            <a:ext cx="291263" cy="1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17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  <p:extLst>
    <p:ext uri="{DCECCB84-F9BA-43D5-87BE-67443E8EF086}">
      <p15:sldGuideLst xmlns:p15="http://schemas.microsoft.com/office/powerpoint/2012/main">
        <p15:guide id="1" orient="horz" pos="127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ColumnImage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EE45CD9-67F8-4A52-86F7-18140657CB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2715768"/>
            <a:ext cx="2609849" cy="1718074"/>
          </a:xfrm>
        </p:spPr>
        <p:txBody>
          <a:bodyPr lIns="0"/>
          <a:lstStyle>
            <a:lvl1pPr marL="0" indent="0">
              <a:spcAft>
                <a:spcPts val="1350"/>
              </a:spcAft>
              <a:buNone/>
              <a:defRPr sz="1500"/>
            </a:lvl1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5D41CD-EE1A-4E63-BBDD-173E281256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88183"/>
            <a:ext cx="8229600" cy="45481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subtitles and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3CFC72-9096-4F5D-9BDB-96DE57732BB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1" y="2468881"/>
            <a:ext cx="2609849" cy="355997"/>
          </a:xfrm>
        </p:spPr>
        <p:txBody>
          <a:bodyPr lIns="0" anchor="t"/>
          <a:lstStyle>
            <a:lvl1pPr marL="0" indent="0">
              <a:buNone/>
              <a:defRPr sz="1500" b="1">
                <a:solidFill>
                  <a:srgbClr val="504BAB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77F387-CD61-4FDE-AE0D-E17DE70D3B19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267076" y="2468881"/>
            <a:ext cx="2609849" cy="355997"/>
          </a:xfrm>
        </p:spPr>
        <p:txBody>
          <a:bodyPr lIns="0" anchor="t"/>
          <a:lstStyle>
            <a:lvl1pPr marL="0" indent="0">
              <a:buNone/>
              <a:defRPr sz="1500" b="1">
                <a:solidFill>
                  <a:srgbClr val="504BAB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D517463-352F-4D83-A9E1-0F789F9626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67077" y="2715768"/>
            <a:ext cx="2609849" cy="1718074"/>
          </a:xfrm>
        </p:spPr>
        <p:txBody>
          <a:bodyPr lIns="0"/>
          <a:lstStyle>
            <a:lvl1pPr marL="0" indent="0">
              <a:spcAft>
                <a:spcPts val="1350"/>
              </a:spcAft>
              <a:buNone/>
              <a:defRPr sz="1500"/>
            </a:lvl1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F3CD244-8B44-44A6-A623-84365E91EA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6951" y="2468881"/>
            <a:ext cx="2609849" cy="355997"/>
          </a:xfrm>
        </p:spPr>
        <p:txBody>
          <a:bodyPr lIns="0" anchor="t"/>
          <a:lstStyle>
            <a:lvl1pPr marL="0" indent="0">
              <a:buNone/>
              <a:defRPr sz="1500" b="1">
                <a:solidFill>
                  <a:srgbClr val="504BAB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CB7E0003-F180-4528-9992-B9342F92AF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76951" y="2715768"/>
            <a:ext cx="2609849" cy="1718074"/>
          </a:xfrm>
        </p:spPr>
        <p:txBody>
          <a:bodyPr lIns="0"/>
          <a:lstStyle>
            <a:lvl1pPr marL="0" indent="0">
              <a:spcAft>
                <a:spcPts val="1350"/>
              </a:spcAft>
              <a:buNone/>
              <a:defRPr sz="1500"/>
            </a:lvl1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6D93192-90AB-4F6B-972B-7D3EDD5EEE3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41654" y="1165027"/>
            <a:ext cx="1276350" cy="1111448"/>
          </a:xfrm>
        </p:spPr>
        <p:txBody>
          <a:bodyPr/>
          <a:lstStyle>
            <a:lvl1pPr marL="0" indent="0">
              <a:buNone/>
              <a:defRPr sz="13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375470EF-D171-4656-995E-5D5261A357E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851530" y="1165027"/>
            <a:ext cx="1276350" cy="1111448"/>
          </a:xfrm>
        </p:spPr>
        <p:txBody>
          <a:bodyPr/>
          <a:lstStyle>
            <a:lvl1pPr marL="0" indent="0">
              <a:buNone/>
              <a:defRPr sz="13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70E507B6-F3CC-4078-B9B6-713DBB58E8E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661404" y="1165027"/>
            <a:ext cx="1276350" cy="1111448"/>
          </a:xfrm>
        </p:spPr>
        <p:txBody>
          <a:bodyPr/>
          <a:lstStyle>
            <a:lvl1pPr marL="0" indent="0">
              <a:buNone/>
              <a:defRPr sz="13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650F7F-E551-BD4E-8F8C-4D07A3FDF15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6D6030AB-40C6-4310-82EE-201071CE2E09}" type="datetime1">
              <a:rPr lang="en-US" smtClean="0"/>
              <a:t>3/24/22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135DA2F-A517-FC4B-A629-4C413F27788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FFFFFF">
                    <a:lumMod val="50000"/>
                  </a:srgb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2021, Amazon Web Services, Inc. or its Affiliates. All rights reserved. Amazon Confidential and Trademark</a:t>
            </a:r>
            <a:endParaRPr lang="en-US" dirty="0">
              <a:solidFill>
                <a:srgbClr val="FFFFFF">
                  <a:lumMod val="50000"/>
                </a:srgb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9F1E5D-EEF6-9840-9346-15C8E1C2ED3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834CDD4-D76F-4459-B025-0310E913C2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CC3C2377-A41C-4F3D-95FD-8BBA54E07DD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57200" y="247650"/>
            <a:ext cx="8229600" cy="180975"/>
          </a:xfrm>
        </p:spPr>
        <p:txBody>
          <a:bodyPr/>
          <a:lstStyle>
            <a:lvl1pPr marL="0" indent="0">
              <a:buNone/>
              <a:defRPr sz="750"/>
            </a:lvl1pPr>
            <a:lvl2pPr marL="171450" indent="0">
              <a:buNone/>
              <a:defRPr sz="675"/>
            </a:lvl2pPr>
            <a:lvl3pPr marL="377190" indent="0">
              <a:buNone/>
              <a:defRPr sz="825"/>
            </a:lvl3pPr>
            <a:lvl4pPr marL="582930" indent="0">
              <a:buNone/>
              <a:defRPr sz="788"/>
            </a:lvl4pPr>
            <a:lvl5pPr marL="788670" indent="0">
              <a:buNone/>
              <a:defRPr sz="788"/>
            </a:lvl5pPr>
          </a:lstStyle>
          <a:p>
            <a:pPr lvl="0"/>
            <a:r>
              <a:rPr lang="en-US" dirty="0"/>
              <a:t>CUSTOMER NAME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691BFF5-EA32-F142-AF01-A762CE45CA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127" y="4710776"/>
            <a:ext cx="291263" cy="1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57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  <p:extLst>
    <p:ext uri="{DCECCB84-F9BA-43D5-87BE-67443E8EF086}">
      <p15:sldGuideLst xmlns:p15="http://schemas.microsoft.com/office/powerpoint/2012/main">
        <p15:guide id="1" orient="horz" pos="2064">
          <p15:clr>
            <a:srgbClr val="FBAE40"/>
          </p15:clr>
        </p15:guide>
        <p15:guide id="2" orient="horz" pos="24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Colum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EE45CD9-67F8-4A52-86F7-18140657CB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1529952"/>
            <a:ext cx="1783080" cy="2689624"/>
          </a:xfrm>
        </p:spPr>
        <p:txBody>
          <a:bodyPr lIns="0"/>
          <a:lstStyle>
            <a:lvl1pPr marL="0" indent="0">
              <a:spcAft>
                <a:spcPts val="1350"/>
              </a:spcAft>
              <a:buNone/>
              <a:defRPr sz="1500"/>
            </a:lvl1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5D41CD-EE1A-4E63-BBDD-173E281256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88183"/>
            <a:ext cx="8229600" cy="45481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Four-column layout with subtitles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3CFC72-9096-4F5D-9BDB-96DE57732BB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1303021"/>
            <a:ext cx="1783080" cy="355997"/>
          </a:xfrm>
        </p:spPr>
        <p:txBody>
          <a:bodyPr lIns="0" anchor="t"/>
          <a:lstStyle>
            <a:lvl1pPr marL="0" indent="0">
              <a:buNone/>
              <a:defRPr sz="1500" b="1">
                <a:solidFill>
                  <a:srgbClr val="504BAB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77F387-CD61-4FDE-AE0D-E17DE70D3B19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603500" y="1303021"/>
            <a:ext cx="1783080" cy="355997"/>
          </a:xfrm>
        </p:spPr>
        <p:txBody>
          <a:bodyPr lIns="0" anchor="t"/>
          <a:lstStyle>
            <a:lvl1pPr marL="0" indent="0">
              <a:buNone/>
              <a:defRPr sz="1500" b="1">
                <a:solidFill>
                  <a:srgbClr val="504BAB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D517463-352F-4D83-A9E1-0F789F9626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03500" y="1529952"/>
            <a:ext cx="1783080" cy="2689624"/>
          </a:xfrm>
        </p:spPr>
        <p:txBody>
          <a:bodyPr lIns="0"/>
          <a:lstStyle>
            <a:lvl1pPr marL="0" indent="0">
              <a:spcAft>
                <a:spcPts val="1350"/>
              </a:spcAft>
              <a:buNone/>
              <a:defRPr sz="1500"/>
            </a:lvl1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F3CD244-8B44-44A6-A623-84365E91EA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9800" y="1303021"/>
            <a:ext cx="1783080" cy="355997"/>
          </a:xfrm>
        </p:spPr>
        <p:txBody>
          <a:bodyPr lIns="0" anchor="t"/>
          <a:lstStyle>
            <a:lvl1pPr marL="0" indent="0">
              <a:buNone/>
              <a:defRPr sz="1500" b="1">
                <a:solidFill>
                  <a:srgbClr val="504BAB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CB7E0003-F180-4528-9992-B9342F92AF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800" y="1529952"/>
            <a:ext cx="1783080" cy="2689624"/>
          </a:xfrm>
        </p:spPr>
        <p:txBody>
          <a:bodyPr lIns="0"/>
          <a:lstStyle>
            <a:lvl1pPr marL="0" indent="0">
              <a:spcAft>
                <a:spcPts val="1350"/>
              </a:spcAft>
              <a:buNone/>
              <a:defRPr sz="1500"/>
            </a:lvl1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8FBD2BF-3C8E-4153-80EE-99905AF06D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099" y="1303021"/>
            <a:ext cx="1783080" cy="355997"/>
          </a:xfrm>
        </p:spPr>
        <p:txBody>
          <a:bodyPr lIns="0" anchor="t"/>
          <a:lstStyle>
            <a:lvl1pPr marL="0" indent="0">
              <a:buNone/>
              <a:defRPr sz="1500" b="1">
                <a:solidFill>
                  <a:srgbClr val="504BAB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F6FFAA7-B9C7-461E-8BB9-81670232C41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96099" y="1529952"/>
            <a:ext cx="1783080" cy="2689624"/>
          </a:xfrm>
        </p:spPr>
        <p:txBody>
          <a:bodyPr lIns="0"/>
          <a:lstStyle>
            <a:lvl1pPr marL="0" indent="0">
              <a:spcAft>
                <a:spcPts val="1350"/>
              </a:spcAft>
              <a:buNone/>
              <a:defRPr sz="1500"/>
            </a:lvl1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EC594-91AE-9240-91EA-CA5BF58CD6A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5EEFEFD-1E9C-4D6C-812C-B542D8128F81}" type="datetime1">
              <a:rPr lang="en-US" smtClean="0"/>
              <a:t>3/24/22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80080C-BCE8-3B4E-B845-65C0FC8F46F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FFFFFF">
                    <a:lumMod val="50000"/>
                  </a:srgb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2021, Amazon Web Services, Inc. or its Affiliates. All rights reserved. Amazon Confidential and Trademark</a:t>
            </a:r>
            <a:endParaRPr lang="en-US" dirty="0">
              <a:solidFill>
                <a:srgbClr val="FFFFFF">
                  <a:lumMod val="50000"/>
                </a:srgb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A0D853-887F-7148-B2E5-F4E32D3B9A8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834CDD4-D76F-4459-B025-0310E913C2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D5F39F58-203E-4560-8328-75DA17860D94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57200" y="247650"/>
            <a:ext cx="8229600" cy="180975"/>
          </a:xfrm>
        </p:spPr>
        <p:txBody>
          <a:bodyPr/>
          <a:lstStyle>
            <a:lvl1pPr marL="0" indent="0">
              <a:buNone/>
              <a:defRPr sz="750"/>
            </a:lvl1pPr>
            <a:lvl2pPr marL="171450" indent="0">
              <a:buNone/>
              <a:defRPr sz="675"/>
            </a:lvl2pPr>
            <a:lvl3pPr marL="377190" indent="0">
              <a:buNone/>
              <a:defRPr sz="825"/>
            </a:lvl3pPr>
            <a:lvl4pPr marL="582930" indent="0">
              <a:buNone/>
              <a:defRPr sz="788"/>
            </a:lvl4pPr>
            <a:lvl5pPr marL="788670" indent="0">
              <a:buNone/>
              <a:defRPr sz="788"/>
            </a:lvl5pPr>
          </a:lstStyle>
          <a:p>
            <a:pPr lvl="0"/>
            <a:r>
              <a:rPr lang="en-US" dirty="0"/>
              <a:t>CUSTOMER NAME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5EC2679-AE15-7D4C-A851-FCFA826EEC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127" y="4710776"/>
            <a:ext cx="291263" cy="1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01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  <p:extLst>
    <p:ext uri="{DCECCB84-F9BA-43D5-87BE-67443E8EF086}">
      <p15:sldGuideLst xmlns:p15="http://schemas.microsoft.com/office/powerpoint/2012/main">
        <p15:guide id="2" orient="horz" pos="10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48C02-99C2-4973-992D-372DDC9A41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534" y="685800"/>
            <a:ext cx="8212932" cy="457200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 dirty="0"/>
              <a:t>Picture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D8CA07-7BEF-4BEF-94A4-00AF846D551C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352925" y="1303020"/>
            <a:ext cx="4325541" cy="3353562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image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089DDC-548A-473A-955E-E02E6447577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529953"/>
            <a:ext cx="3590925" cy="3127772"/>
          </a:xfrm>
        </p:spPr>
        <p:txBody>
          <a:bodyPr lIns="0"/>
          <a:lstStyle>
            <a:lvl1pPr marL="0" indent="0">
              <a:spcAft>
                <a:spcPts val="1350"/>
              </a:spcAft>
              <a:buNone/>
              <a:defRPr sz="15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E342364-8DB0-4967-9568-214F05FA9505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57200" y="1303021"/>
            <a:ext cx="3590925" cy="355997"/>
          </a:xfrm>
        </p:spPr>
        <p:txBody>
          <a:bodyPr lIns="0" anchor="t"/>
          <a:lstStyle>
            <a:lvl1pPr marL="0" indent="0">
              <a:buNone/>
              <a:defRPr sz="1500" b="1">
                <a:solidFill>
                  <a:srgbClr val="504BAB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55E14-1ECD-3C43-A4AB-B018A4FA80D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F36C244-E83B-4A10-9EC7-E91D7DE300EF}" type="datetime1">
              <a:rPr lang="en-US" smtClean="0"/>
              <a:t>3/24/22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9D3023-D761-1D49-8868-127FDD1AE35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FFFFFF">
                    <a:lumMod val="50000"/>
                  </a:srgb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2021, Amazon Web Services, Inc. or its Affiliates. All rights reserved. Amazon Confidential and Trademark</a:t>
            </a:r>
            <a:endParaRPr lang="en-US" dirty="0">
              <a:solidFill>
                <a:srgbClr val="FFFFFF">
                  <a:lumMod val="50000"/>
                </a:srgb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111C71-DFB6-494D-B894-C2C879661A1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834CDD4-D76F-4459-B025-0310E913C2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E803A53-DC32-41DF-A8C6-795D4D991521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7200" y="247650"/>
            <a:ext cx="8229600" cy="180975"/>
          </a:xfrm>
        </p:spPr>
        <p:txBody>
          <a:bodyPr/>
          <a:lstStyle>
            <a:lvl1pPr marL="0" indent="0">
              <a:buNone/>
              <a:defRPr sz="750"/>
            </a:lvl1pPr>
            <a:lvl2pPr marL="171450" indent="0">
              <a:buNone/>
              <a:defRPr sz="675"/>
            </a:lvl2pPr>
            <a:lvl3pPr marL="377190" indent="0">
              <a:buNone/>
              <a:defRPr sz="825"/>
            </a:lvl3pPr>
            <a:lvl4pPr marL="582930" indent="0">
              <a:buNone/>
              <a:defRPr sz="788"/>
            </a:lvl4pPr>
            <a:lvl5pPr marL="788670" indent="0">
              <a:buNone/>
              <a:defRPr sz="788"/>
            </a:lvl5pPr>
          </a:lstStyle>
          <a:p>
            <a:pPr lvl="0"/>
            <a:r>
              <a:rPr lang="en-US" dirty="0"/>
              <a:t>CUSTOMER NAME</a:t>
            </a:r>
          </a:p>
        </p:txBody>
      </p:sp>
    </p:spTree>
    <p:extLst>
      <p:ext uri="{BB962C8B-B14F-4D97-AF65-F5344CB8AC3E}">
        <p14:creationId xmlns:p14="http://schemas.microsoft.com/office/powerpoint/2010/main" val="532423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  <p:extLst>
    <p:ext uri="{DCECCB84-F9BA-43D5-87BE-67443E8EF086}">
      <p15:sldGuideLst xmlns:p15="http://schemas.microsoft.com/office/powerpoint/2012/main">
        <p15:guide id="1" orient="horz" pos="127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Bleed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F1DD4A-60A1-2C44-AF1D-C1D8EEDBD9DA}"/>
              </a:ext>
            </a:extLst>
          </p:cNvPr>
          <p:cNvSpPr/>
          <p:nvPr/>
        </p:nvSpPr>
        <p:spPr>
          <a:xfrm>
            <a:off x="0" y="0"/>
            <a:ext cx="2143125" cy="4667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900"/>
              </a:spcAft>
            </a:pPr>
            <a:endParaRPr lang="en-US" sz="1589" err="1">
              <a:solidFill>
                <a:schemeClr val="tx1"/>
              </a:solidFill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41165FC-2AD2-4A91-AD2E-3C69AF64681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Click the icon to add a full-bleed </a:t>
            </a:r>
            <a:br>
              <a:rPr lang="en-US" dirty="0"/>
            </a:br>
            <a:r>
              <a:rPr lang="en-US" dirty="0"/>
              <a:t>(all the way to the edges) photo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6216F73-8BB2-7144-AA83-23D2F5A593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127" y="4710776"/>
            <a:ext cx="291263" cy="1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55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BulletedLis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C5874-C948-4D8D-81CE-BCB1872875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One-level bulleted list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D68CA-DFD8-4178-93CB-63891AAE426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5099" y="1303020"/>
            <a:ext cx="8221701" cy="3403213"/>
          </a:xfrm>
        </p:spPr>
        <p:txBody>
          <a:bodyPr/>
          <a:lstStyle>
            <a:lvl1pPr>
              <a:spcAft>
                <a:spcPts val="1800"/>
              </a:spcAft>
              <a:defRPr sz="2100"/>
            </a:lvl1pPr>
          </a:lstStyle>
          <a:p>
            <a:pPr lvl="0"/>
            <a:r>
              <a:rPr lang="en-US" dirty="0"/>
              <a:t>Enter bulleted text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083E44-2CE4-DC44-B7BA-6C20D2807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7A5E7-0817-4CAB-8D98-0EB6F6D5E906}" type="datetime1">
              <a:rPr lang="en-US" smtClean="0"/>
              <a:t>3/24/22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B9C668-CB2D-1042-8E1A-8951CCA36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FFFFFF">
                    <a:lumMod val="50000"/>
                  </a:srgb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2021, Amazon Web Services, Inc. or its Affiliates. All rights reserved. Amazon Confidential and Trademark</a:t>
            </a:r>
            <a:endParaRPr lang="en-US" dirty="0">
              <a:solidFill>
                <a:srgbClr val="FFFFFF">
                  <a:lumMod val="50000"/>
                </a:srgb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3271BB-7B54-704A-B046-1E0BA3964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CDD4-D76F-4459-B025-0310E913C2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83CA8854-CD73-4327-97F7-465019E27F3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57200" y="247650"/>
            <a:ext cx="8229600" cy="180975"/>
          </a:xfrm>
        </p:spPr>
        <p:txBody>
          <a:bodyPr/>
          <a:lstStyle>
            <a:lvl1pPr marL="0" indent="0">
              <a:buNone/>
              <a:defRPr sz="750"/>
            </a:lvl1pPr>
            <a:lvl2pPr marL="171450" indent="0">
              <a:buNone/>
              <a:defRPr sz="675"/>
            </a:lvl2pPr>
            <a:lvl3pPr marL="377190" indent="0">
              <a:buNone/>
              <a:defRPr sz="825"/>
            </a:lvl3pPr>
            <a:lvl4pPr marL="582930" indent="0">
              <a:buNone/>
              <a:defRPr sz="788"/>
            </a:lvl4pPr>
            <a:lvl5pPr marL="788670" indent="0">
              <a:buNone/>
              <a:defRPr sz="788"/>
            </a:lvl5pPr>
          </a:lstStyle>
          <a:p>
            <a:pPr lvl="0"/>
            <a:r>
              <a:rPr lang="en-US" dirty="0"/>
              <a:t>CUSTOMER NAME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F6567A9-5B58-9E4A-BED2-CC50A2D5E3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127" y="4710776"/>
            <a:ext cx="291263" cy="1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18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9F57C-ED86-4E8B-BF12-180DFC4784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1569244"/>
            <a:ext cx="6050446" cy="1221581"/>
          </a:xfrm>
        </p:spPr>
        <p:txBody>
          <a:bodyPr/>
          <a:lstStyle>
            <a:lvl1pPr>
              <a:defRPr sz="3300"/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F483E63-88C7-499E-932F-5F5978567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155156"/>
            <a:ext cx="5186363" cy="257175"/>
          </a:xfrm>
        </p:spPr>
        <p:txBody>
          <a:bodyPr/>
          <a:lstStyle>
            <a:lvl1pPr marL="0" indent="0">
              <a:buNone/>
              <a:defRPr sz="1500" b="1"/>
            </a:lvl1pPr>
          </a:lstStyle>
          <a:p>
            <a:pPr lvl="0"/>
            <a:r>
              <a:rPr lang="en-US" dirty="0"/>
              <a:t>Enter quoted person’s name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581AAA84-DC66-4AD5-AF44-C034537979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410494"/>
            <a:ext cx="5186363" cy="257175"/>
          </a:xfrm>
        </p:spPr>
        <p:txBody>
          <a:bodyPr/>
          <a:lstStyle>
            <a:lvl1pPr marL="0" indent="0">
              <a:buNone/>
              <a:defRPr sz="1500" b="0"/>
            </a:lvl1pPr>
          </a:lstStyle>
          <a:p>
            <a:pPr lvl="0"/>
            <a:r>
              <a:rPr lang="en-US" dirty="0"/>
              <a:t>Enter quoted person’s affiliation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F19920D0-9924-42E3-B231-ACA928A278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8955" y="1569244"/>
            <a:ext cx="232172" cy="23217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171450" indent="0">
              <a:buNone/>
              <a:defRPr sz="750"/>
            </a:lvl2pPr>
            <a:lvl3pPr marL="342900" indent="0">
              <a:buNone/>
              <a:defRPr sz="750"/>
            </a:lvl3pPr>
            <a:lvl4pPr marL="514350" indent="0">
              <a:buNone/>
              <a:defRPr sz="750"/>
            </a:lvl4pPr>
            <a:lvl5pPr marL="514350" indent="0">
              <a:buNone/>
              <a:defRPr sz="75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7BE4712-7CA9-40CC-88F3-512952E447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78454" y="2513953"/>
            <a:ext cx="232172" cy="232172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171450" indent="0">
              <a:buNone/>
              <a:defRPr sz="750"/>
            </a:lvl2pPr>
            <a:lvl3pPr marL="342900" indent="0">
              <a:buNone/>
              <a:defRPr sz="750"/>
            </a:lvl3pPr>
            <a:lvl4pPr marL="514350" indent="0">
              <a:buNone/>
              <a:defRPr sz="750"/>
            </a:lvl4pPr>
            <a:lvl5pPr marL="514350" indent="0">
              <a:buNone/>
              <a:defRPr sz="75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B3E75D-4F34-CD44-9F44-5D895E0AA432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C67CC7C-10F8-47C2-B887-24260DD257F7}" type="datetime1">
              <a:rPr lang="en-US" smtClean="0"/>
              <a:t>3/24/22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1FC5E-E876-0F4B-BF31-F2C4B2705C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FFFFFF">
                    <a:lumMod val="50000"/>
                  </a:srgb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2021, Amazon Web Services, Inc. or its Affiliates. All rights reserved. Amazon Confidential and Trademark</a:t>
            </a:r>
            <a:endParaRPr lang="en-US" dirty="0">
              <a:solidFill>
                <a:srgbClr val="FFFFFF">
                  <a:lumMod val="50000"/>
                </a:srgb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4FE67B-06D7-094E-8FDA-8AEA93900DC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7834CDD4-D76F-4459-B025-0310E913C2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BD94C4-C490-47D6-982B-5BB6860AD980}"/>
              </a:ext>
            </a:extLst>
          </p:cNvPr>
          <p:cNvSpPr txBox="1"/>
          <p:nvPr/>
        </p:nvSpPr>
        <p:spPr>
          <a:xfrm>
            <a:off x="3565956" y="4792360"/>
            <a:ext cx="2012089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50" dirty="0"/>
              <a:t>© 2022, Amazon Web Services, Inc. or its affiliates. All rights reserved.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1EB74AF-1087-9C4A-B594-17A476A5D8D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127" y="4710776"/>
            <a:ext cx="291263" cy="1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340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  <p:extLst>
    <p:ext uri="{DCECCB84-F9BA-43D5-87BE-67443E8EF086}">
      <p15:sldGuideLst xmlns:p15="http://schemas.microsoft.com/office/powerpoint/2012/main">
        <p15:guide id="1" pos="4752">
          <p15:clr>
            <a:srgbClr val="FBAE40"/>
          </p15:clr>
        </p15:guide>
        <p15:guide id="2" orient="horz" pos="132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B48D5BB6-F376-4EF5-B26A-7BD40A9295A7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57200" y="1514475"/>
            <a:ext cx="8229600" cy="31432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AC5874-C948-4D8D-81CE-BCB1872875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chart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A18E43-0CC5-3041-9B25-70BBBF9A519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CE2CEE5-372E-4AAC-9AE1-1712C74BA73E}" type="datetime1">
              <a:rPr lang="en-US" smtClean="0"/>
              <a:t>3/24/22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6FAC7F-AC6F-0B43-9441-512F81EC2EE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FFFFFF">
                    <a:lumMod val="50000"/>
                  </a:srgb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2021, Amazon Web Services, Inc. or its Affiliates. All rights reserved. Amazon Confidential and Trademark</a:t>
            </a:r>
            <a:endParaRPr lang="en-US" dirty="0">
              <a:solidFill>
                <a:srgbClr val="FFFFFF">
                  <a:lumMod val="50000"/>
                </a:srgb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B88B0-CC7A-2843-92C3-ECA97DCA8E5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834CDD4-D76F-4459-B025-0310E913C2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321E153F-F1D9-4A99-863B-C37DC7912D4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7200" y="247650"/>
            <a:ext cx="8229600" cy="180975"/>
          </a:xfrm>
        </p:spPr>
        <p:txBody>
          <a:bodyPr/>
          <a:lstStyle>
            <a:lvl1pPr marL="0" indent="0">
              <a:buNone/>
              <a:defRPr sz="750"/>
            </a:lvl1pPr>
            <a:lvl2pPr marL="171450" indent="0">
              <a:buNone/>
              <a:defRPr sz="675"/>
            </a:lvl2pPr>
            <a:lvl3pPr marL="377190" indent="0">
              <a:buNone/>
              <a:defRPr sz="825"/>
            </a:lvl3pPr>
            <a:lvl4pPr marL="582930" indent="0">
              <a:buNone/>
              <a:defRPr sz="788"/>
            </a:lvl4pPr>
            <a:lvl5pPr marL="788670" indent="0">
              <a:buNone/>
              <a:defRPr sz="788"/>
            </a:lvl5pPr>
          </a:lstStyle>
          <a:p>
            <a:pPr lvl="0"/>
            <a:r>
              <a:rPr lang="en-US" dirty="0"/>
              <a:t>CUSTOMER NAME</a:t>
            </a:r>
          </a:p>
        </p:txBody>
      </p:sp>
    </p:spTree>
    <p:extLst>
      <p:ext uri="{BB962C8B-B14F-4D97-AF65-F5344CB8AC3E}">
        <p14:creationId xmlns:p14="http://schemas.microsoft.com/office/powerpoint/2010/main" val="696556739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1CD77E91-3EA1-4891-9DC3-6A99F34655B7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457200" y="1514475"/>
            <a:ext cx="8229600" cy="31432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the icon to add a table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AC5874-C948-4D8D-81CE-BCB1872875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table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D9642E-5B17-D543-A4AC-A08B3CA4E4A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F0F2EFD-733E-4EC2-8B56-E0E4913DFE0D}" type="datetime1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69DBEF-081B-9C41-B3AF-DD6EC615D5E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FFFFFF">
                    <a:lumMod val="50000"/>
                  </a:srgb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2021, Amazon Web Services, Inc. or its Affiliates. All rights reserved. Amazon Confidential and Trademark</a:t>
            </a:r>
            <a:endParaRPr lang="en-US" dirty="0">
              <a:solidFill>
                <a:srgbClr val="FFFFFF">
                  <a:lumMod val="50000"/>
                </a:srgb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C3067-21A9-B741-A2BF-9F242D93DE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834CDD4-D76F-4459-B025-0310E913C2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88CAE86E-E28E-4DC5-B4A4-9688DEF20878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57200" y="247650"/>
            <a:ext cx="8229600" cy="180975"/>
          </a:xfrm>
        </p:spPr>
        <p:txBody>
          <a:bodyPr/>
          <a:lstStyle>
            <a:lvl1pPr marL="0" indent="0">
              <a:buNone/>
              <a:defRPr sz="750"/>
            </a:lvl1pPr>
            <a:lvl2pPr marL="171450" indent="0">
              <a:buNone/>
              <a:defRPr sz="675"/>
            </a:lvl2pPr>
            <a:lvl3pPr marL="377190" indent="0">
              <a:buNone/>
              <a:defRPr sz="825"/>
            </a:lvl3pPr>
            <a:lvl4pPr marL="582930" indent="0">
              <a:buNone/>
              <a:defRPr sz="788"/>
            </a:lvl4pPr>
            <a:lvl5pPr marL="788670" indent="0">
              <a:buNone/>
              <a:defRPr sz="788"/>
            </a:lvl5pPr>
          </a:lstStyle>
          <a:p>
            <a:pPr lvl="0"/>
            <a:r>
              <a:rPr lang="en-US" dirty="0"/>
              <a:t>CUSTOMER NAME</a:t>
            </a:r>
          </a:p>
        </p:txBody>
      </p:sp>
    </p:spTree>
    <p:extLst>
      <p:ext uri="{BB962C8B-B14F-4D97-AF65-F5344CB8AC3E}">
        <p14:creationId xmlns:p14="http://schemas.microsoft.com/office/powerpoint/2010/main" val="1238063988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Version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32E6C43-B919-49A3-A70D-18632FEB8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212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58158-FB30-402D-9EAA-2604BF1AD7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480456"/>
            <a:ext cx="4288972" cy="542925"/>
          </a:xfrm>
        </p:spPr>
        <p:txBody>
          <a:bodyPr anchor="t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Type title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598BC9-6D0C-459A-9F7F-5E47C262AB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200" y="2109106"/>
            <a:ext cx="4288972" cy="482522"/>
          </a:xfrm>
        </p:spPr>
        <p:txBody>
          <a:bodyPr lIns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Type subtitle here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9ADCB45-CDD6-4A48-882D-5B8BF9CC4E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3552144"/>
            <a:ext cx="3600450" cy="307181"/>
          </a:xfrm>
        </p:spPr>
        <p:txBody>
          <a:bodyPr lIns="0"/>
          <a:lstStyle>
            <a:lvl1pPr marL="0" indent="0">
              <a:buNone/>
              <a:defRPr sz="1500" b="0">
                <a:solidFill>
                  <a:schemeClr val="bg1"/>
                </a:solidFill>
              </a:defRPr>
            </a:lvl1pPr>
            <a:lvl2pPr marL="171450" indent="0">
              <a:buNone/>
              <a:defRPr/>
            </a:lvl2pPr>
            <a:lvl3pPr marL="377190" indent="0">
              <a:buNone/>
              <a:defRPr/>
            </a:lvl3pPr>
            <a:lvl4pPr marL="582930" indent="0">
              <a:buNone/>
              <a:defRPr/>
            </a:lvl4pPr>
            <a:lvl5pPr marL="788670" indent="0">
              <a:buNone/>
              <a:defRPr/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648667D5-E2E7-4331-B1ED-AE39B47691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862119"/>
            <a:ext cx="3600450" cy="307181"/>
          </a:xfrm>
        </p:spPr>
        <p:txBody>
          <a:bodyPr lIns="0"/>
          <a:lstStyle>
            <a:lvl1pPr marL="0" indent="0">
              <a:spcAft>
                <a:spcPts val="225"/>
              </a:spcAft>
              <a:buNone/>
              <a:defRPr sz="1500" b="0">
                <a:solidFill>
                  <a:schemeClr val="bg1"/>
                </a:solidFill>
              </a:defRPr>
            </a:lvl1pPr>
            <a:lvl2pPr marL="171450" indent="0">
              <a:buNone/>
              <a:defRPr/>
            </a:lvl2pPr>
            <a:lvl3pPr marL="377190" indent="0">
              <a:buNone/>
              <a:defRPr/>
            </a:lvl3pPr>
            <a:lvl4pPr marL="582930" indent="0">
              <a:buNone/>
              <a:defRPr/>
            </a:lvl4pPr>
            <a:lvl5pPr marL="788670" indent="0">
              <a:buNone/>
              <a:defRPr/>
            </a:lvl5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FCD42A-206E-4E24-A5B1-8A8A1991DCBE}"/>
              </a:ext>
            </a:extLst>
          </p:cNvPr>
          <p:cNvSpPr txBox="1"/>
          <p:nvPr/>
        </p:nvSpPr>
        <p:spPr>
          <a:xfrm>
            <a:off x="3565956" y="4792360"/>
            <a:ext cx="2012089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50" dirty="0">
                <a:solidFill>
                  <a:schemeClr val="bg1"/>
                </a:solidFill>
              </a:rPr>
              <a:t>© 2022, Amazon Web Services, Inc. or its affiliates. All rights reserved.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EDF88F-AF7B-AC43-9A4A-96D688E3353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202" y="413568"/>
            <a:ext cx="752380" cy="45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21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erLogo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FEC49-C5AD-465E-872A-6F48DA7C0C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9F90C7-A261-564B-84E8-039B550BB43A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3453DB8A-6F05-4CD9-8C80-142F93855C1C}" type="datetime1">
              <a:rPr lang="en-US" smtClean="0"/>
              <a:t>3/24/22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33EF66-6599-F745-ABFD-52DD1E34B7CF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FFFFFF">
                    <a:lumMod val="50000"/>
                  </a:srgb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2021, Amazon Web Services, Inc. or its Affiliates. All rights reserved. Amazon Confidential and Trademark</a:t>
            </a:r>
            <a:endParaRPr lang="en-US" dirty="0">
              <a:solidFill>
                <a:srgbClr val="FFFFFF">
                  <a:lumMod val="50000"/>
                </a:srgb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A69F0-CDAA-A140-A527-935A2C4789A0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834CDD4-D76F-4459-B025-0310E913C2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F28CEDA-6FE4-CE47-9356-F4923C83255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547842" y="1611631"/>
            <a:ext cx="1542743" cy="945509"/>
          </a:xfrm>
        </p:spPr>
        <p:txBody>
          <a:bodyPr/>
          <a:lstStyle>
            <a:lvl1pPr marL="0" indent="0">
              <a:buNone/>
              <a:defRPr sz="1350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8" name="Content Placeholder 16">
            <a:extLst>
              <a:ext uri="{FF2B5EF4-FFF2-40B4-BE49-F238E27FC236}">
                <a16:creationId xmlns:a16="http://schemas.microsoft.com/office/drawing/2014/main" id="{A5C370E2-25F2-EF4C-A298-A22AC13A72CA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2643342" y="1611631"/>
            <a:ext cx="1542743" cy="945509"/>
          </a:xfrm>
        </p:spPr>
        <p:txBody>
          <a:bodyPr/>
          <a:lstStyle>
            <a:lvl1pPr marL="0" indent="0">
              <a:buNone/>
              <a:defRPr sz="1350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9" name="Content Placeholder 16">
            <a:extLst>
              <a:ext uri="{FF2B5EF4-FFF2-40B4-BE49-F238E27FC236}">
                <a16:creationId xmlns:a16="http://schemas.microsoft.com/office/drawing/2014/main" id="{0886D71A-657D-4545-AA31-C525BE705E4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4738842" y="1611631"/>
            <a:ext cx="1542743" cy="945509"/>
          </a:xfrm>
        </p:spPr>
        <p:txBody>
          <a:bodyPr/>
          <a:lstStyle>
            <a:lvl1pPr marL="0" indent="0">
              <a:buNone/>
              <a:defRPr sz="1350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20" name="Content Placeholder 16">
            <a:extLst>
              <a:ext uri="{FF2B5EF4-FFF2-40B4-BE49-F238E27FC236}">
                <a16:creationId xmlns:a16="http://schemas.microsoft.com/office/drawing/2014/main" id="{646A5A60-4113-F14B-9D65-A8F123B3115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834342" y="1611631"/>
            <a:ext cx="1542743" cy="945509"/>
          </a:xfrm>
        </p:spPr>
        <p:txBody>
          <a:bodyPr/>
          <a:lstStyle>
            <a:lvl1pPr marL="0" indent="0">
              <a:buNone/>
              <a:defRPr sz="1350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21" name="Content Placeholder 16">
            <a:extLst>
              <a:ext uri="{FF2B5EF4-FFF2-40B4-BE49-F238E27FC236}">
                <a16:creationId xmlns:a16="http://schemas.microsoft.com/office/drawing/2014/main" id="{D6C5A643-1C56-2144-A892-CFFF3876D3EA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546710" y="2894077"/>
            <a:ext cx="1542743" cy="945509"/>
          </a:xfrm>
        </p:spPr>
        <p:txBody>
          <a:bodyPr/>
          <a:lstStyle>
            <a:lvl1pPr marL="0" indent="0">
              <a:buNone/>
              <a:defRPr sz="1350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22" name="Content Placeholder 16">
            <a:extLst>
              <a:ext uri="{FF2B5EF4-FFF2-40B4-BE49-F238E27FC236}">
                <a16:creationId xmlns:a16="http://schemas.microsoft.com/office/drawing/2014/main" id="{BD1D8AB7-B916-FB45-9E54-2FF46C42E75A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2642210" y="2894077"/>
            <a:ext cx="1542743" cy="945509"/>
          </a:xfrm>
        </p:spPr>
        <p:txBody>
          <a:bodyPr/>
          <a:lstStyle>
            <a:lvl1pPr marL="0" indent="0">
              <a:buNone/>
              <a:defRPr sz="1350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23" name="Content Placeholder 16">
            <a:extLst>
              <a:ext uri="{FF2B5EF4-FFF2-40B4-BE49-F238E27FC236}">
                <a16:creationId xmlns:a16="http://schemas.microsoft.com/office/drawing/2014/main" id="{AF24B9AB-4308-2644-B3BB-33FAD4D6F193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4737710" y="2894077"/>
            <a:ext cx="1542743" cy="945509"/>
          </a:xfrm>
        </p:spPr>
        <p:txBody>
          <a:bodyPr/>
          <a:lstStyle>
            <a:lvl1pPr marL="0" indent="0">
              <a:buNone/>
              <a:defRPr sz="1350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24" name="Content Placeholder 16">
            <a:extLst>
              <a:ext uri="{FF2B5EF4-FFF2-40B4-BE49-F238E27FC236}">
                <a16:creationId xmlns:a16="http://schemas.microsoft.com/office/drawing/2014/main" id="{4B3A9872-61A3-E540-A093-3D2CA1A5FE3B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833210" y="2894077"/>
            <a:ext cx="1542743" cy="945509"/>
          </a:xfrm>
        </p:spPr>
        <p:txBody>
          <a:bodyPr/>
          <a:lstStyle>
            <a:lvl1pPr marL="0" indent="0">
              <a:buNone/>
              <a:defRPr sz="1350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35C21A04-F175-477C-A9F1-B30F44F9E36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57200" y="247650"/>
            <a:ext cx="8229600" cy="180975"/>
          </a:xfrm>
        </p:spPr>
        <p:txBody>
          <a:bodyPr/>
          <a:lstStyle>
            <a:lvl1pPr marL="0" indent="0">
              <a:buNone/>
              <a:defRPr sz="750"/>
            </a:lvl1pPr>
            <a:lvl2pPr marL="171450" indent="0">
              <a:buNone/>
              <a:defRPr sz="675"/>
            </a:lvl2pPr>
            <a:lvl3pPr marL="377190" indent="0">
              <a:buNone/>
              <a:defRPr sz="825"/>
            </a:lvl3pPr>
            <a:lvl4pPr marL="582930" indent="0">
              <a:buNone/>
              <a:defRPr sz="788"/>
            </a:lvl4pPr>
            <a:lvl5pPr marL="788670" indent="0">
              <a:buNone/>
              <a:defRPr sz="788"/>
            </a:lvl5pPr>
          </a:lstStyle>
          <a:p>
            <a:pPr lvl="0"/>
            <a:r>
              <a:rPr lang="en-US" dirty="0"/>
              <a:t>CUSTOMER NAME</a:t>
            </a:r>
          </a:p>
        </p:txBody>
      </p:sp>
    </p:spTree>
    <p:extLst>
      <p:ext uri="{BB962C8B-B14F-4D97-AF65-F5344CB8AC3E}">
        <p14:creationId xmlns:p14="http://schemas.microsoft.com/office/powerpoint/2010/main" val="27603750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272">
          <p15:clr>
            <a:srgbClr val="FBAE40"/>
          </p15:clr>
        </p15:guide>
        <p15:guide id="2" orient="horz" pos="235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LogoWall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FEC49-C5AD-465E-872A-6F48DA7C0C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52EDFD-3A5A-B943-8C4C-11E569134247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02B6EA14-54EF-4F6D-91DC-E3C7B3B06578}" type="datetime1">
              <a:rPr lang="en-US" smtClean="0"/>
              <a:t>3/24/22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323EB8-15B6-5A48-B357-4CFC40420D9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FFFFFF">
                    <a:lumMod val="50000"/>
                  </a:srgb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2021, Amazon Web Services, Inc. or its Affiliates. All rights reserved. Amazon Confidential and Trademark</a:t>
            </a:r>
            <a:endParaRPr lang="en-US" dirty="0">
              <a:solidFill>
                <a:srgbClr val="FFFFFF">
                  <a:lumMod val="50000"/>
                </a:srgb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E7B0E6-22C2-A94E-9CB5-A82FFC29C1A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834CDD4-D76F-4459-B025-0310E913C2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Content Placeholder 16">
            <a:extLst>
              <a:ext uri="{FF2B5EF4-FFF2-40B4-BE49-F238E27FC236}">
                <a16:creationId xmlns:a16="http://schemas.microsoft.com/office/drawing/2014/main" id="{2CBC3B4F-6704-E94E-B3F4-86221A865C51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547842" y="1611631"/>
            <a:ext cx="1542743" cy="945509"/>
          </a:xfrm>
        </p:spPr>
        <p:txBody>
          <a:bodyPr/>
          <a:lstStyle>
            <a:lvl1pPr marL="0" indent="0">
              <a:buNone/>
              <a:defRPr sz="1350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6" name="Content Placeholder 16">
            <a:extLst>
              <a:ext uri="{FF2B5EF4-FFF2-40B4-BE49-F238E27FC236}">
                <a16:creationId xmlns:a16="http://schemas.microsoft.com/office/drawing/2014/main" id="{EEDEBBD5-7EC2-A844-A3FD-76B116FC6916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2643342" y="1611631"/>
            <a:ext cx="1542743" cy="945509"/>
          </a:xfrm>
        </p:spPr>
        <p:txBody>
          <a:bodyPr/>
          <a:lstStyle>
            <a:lvl1pPr marL="0" indent="0">
              <a:buNone/>
              <a:defRPr sz="1350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8" name="Content Placeholder 16">
            <a:extLst>
              <a:ext uri="{FF2B5EF4-FFF2-40B4-BE49-F238E27FC236}">
                <a16:creationId xmlns:a16="http://schemas.microsoft.com/office/drawing/2014/main" id="{CE1EB165-9681-D447-999B-06FA5B79FD34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4738842" y="1611631"/>
            <a:ext cx="1542743" cy="945509"/>
          </a:xfrm>
        </p:spPr>
        <p:txBody>
          <a:bodyPr/>
          <a:lstStyle>
            <a:lvl1pPr marL="0" indent="0">
              <a:buNone/>
              <a:defRPr sz="1350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9" name="Content Placeholder 16">
            <a:extLst>
              <a:ext uri="{FF2B5EF4-FFF2-40B4-BE49-F238E27FC236}">
                <a16:creationId xmlns:a16="http://schemas.microsoft.com/office/drawing/2014/main" id="{4E483193-7891-3646-A991-18509369C96B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834342" y="1611631"/>
            <a:ext cx="1542743" cy="945509"/>
          </a:xfrm>
        </p:spPr>
        <p:txBody>
          <a:bodyPr/>
          <a:lstStyle>
            <a:lvl1pPr marL="0" indent="0">
              <a:buNone/>
              <a:defRPr sz="1350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20" name="Content Placeholder 16">
            <a:extLst>
              <a:ext uri="{FF2B5EF4-FFF2-40B4-BE49-F238E27FC236}">
                <a16:creationId xmlns:a16="http://schemas.microsoft.com/office/drawing/2014/main" id="{68AAE80F-8EF2-BA43-A40E-3DCB297FF621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546710" y="2894077"/>
            <a:ext cx="1542743" cy="945509"/>
          </a:xfrm>
        </p:spPr>
        <p:txBody>
          <a:bodyPr/>
          <a:lstStyle>
            <a:lvl1pPr marL="0" indent="0">
              <a:buNone/>
              <a:defRPr sz="1350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21" name="Content Placeholder 16">
            <a:extLst>
              <a:ext uri="{FF2B5EF4-FFF2-40B4-BE49-F238E27FC236}">
                <a16:creationId xmlns:a16="http://schemas.microsoft.com/office/drawing/2014/main" id="{0A592176-3E84-DB4E-902E-49A21B0A6F2B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2642210" y="2894077"/>
            <a:ext cx="1542743" cy="945509"/>
          </a:xfrm>
        </p:spPr>
        <p:txBody>
          <a:bodyPr/>
          <a:lstStyle>
            <a:lvl1pPr marL="0" indent="0">
              <a:buNone/>
              <a:defRPr sz="1350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22" name="Content Placeholder 16">
            <a:extLst>
              <a:ext uri="{FF2B5EF4-FFF2-40B4-BE49-F238E27FC236}">
                <a16:creationId xmlns:a16="http://schemas.microsoft.com/office/drawing/2014/main" id="{9360FB76-1266-6F4D-B3C2-F3BFC2819390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4737710" y="2894077"/>
            <a:ext cx="1542743" cy="945509"/>
          </a:xfrm>
        </p:spPr>
        <p:txBody>
          <a:bodyPr/>
          <a:lstStyle>
            <a:lvl1pPr marL="0" indent="0">
              <a:buNone/>
              <a:defRPr sz="1350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23" name="Content Placeholder 16">
            <a:extLst>
              <a:ext uri="{FF2B5EF4-FFF2-40B4-BE49-F238E27FC236}">
                <a16:creationId xmlns:a16="http://schemas.microsoft.com/office/drawing/2014/main" id="{3C71DA29-DC2F-AB47-8998-01EC1B9D02DC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833210" y="2894077"/>
            <a:ext cx="1542743" cy="945509"/>
          </a:xfrm>
        </p:spPr>
        <p:txBody>
          <a:bodyPr/>
          <a:lstStyle>
            <a:lvl1pPr marL="0" indent="0">
              <a:buNone/>
              <a:defRPr sz="1350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702562-073D-4BA6-9DE5-0B3B47F20C67}"/>
              </a:ext>
            </a:extLst>
          </p:cNvPr>
          <p:cNvSpPr txBox="1"/>
          <p:nvPr/>
        </p:nvSpPr>
        <p:spPr>
          <a:xfrm>
            <a:off x="3565956" y="4792360"/>
            <a:ext cx="2012089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50" dirty="0"/>
              <a:t>© 2022, Amazon Web Services, Inc. or its affiliates. All rights reserved. 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D3E01FE3-AE89-A54C-8C60-79602A4DF5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127" y="4710776"/>
            <a:ext cx="291263" cy="1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03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  <p:extLst>
    <p:ext uri="{DCECCB84-F9BA-43D5-87BE-67443E8EF086}">
      <p15:sldGuideLst xmlns:p15="http://schemas.microsoft.com/office/powerpoint/2012/main">
        <p15:guide id="1" orient="horz" pos="1272">
          <p15:clr>
            <a:srgbClr val="FBAE40"/>
          </p15:clr>
        </p15:guide>
        <p15:guide id="2" orient="horz" pos="235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C5874-C948-4D8D-81CE-BCB1872875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D68CA-DFD8-4178-93CB-63891AAE426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514475"/>
            <a:ext cx="8229600" cy="3143250"/>
          </a:xfrm>
        </p:spPr>
        <p:txBody>
          <a:bodyPr/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77190" indent="0">
              <a:buNone/>
              <a:defRPr/>
            </a:lvl3pPr>
            <a:lvl4pPr marL="582930" indent="0">
              <a:buNone/>
              <a:defRPr/>
            </a:lvl4pPr>
            <a:lvl5pPr marL="788670" indent="0">
              <a:buNone/>
              <a:defRPr/>
            </a:lvl5pPr>
          </a:lstStyle>
          <a:p>
            <a:pPr lvl="0"/>
            <a:r>
              <a:rPr lang="en-US" dirty="0"/>
              <a:t>Type here to 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1ABE1-DFD1-BA43-8888-3F83A9C520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21311DF-12A2-4DB8-836B-B21B97330BF2}" type="datetime1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ADE2C6-FD2D-6C42-8ADC-D7ABE39C070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FFFFFF">
                    <a:lumMod val="50000"/>
                  </a:srgb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2021, Amazon Web Services, Inc. or its Affiliates. All rights reserved. Amazon Confidential and Trademark</a:t>
            </a:r>
            <a:endParaRPr lang="en-US" dirty="0">
              <a:solidFill>
                <a:srgbClr val="FFFFFF">
                  <a:lumMod val="50000"/>
                </a:srgb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52855-A88A-C84A-B616-146B5A6AA6B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834CDD4-D76F-4459-B025-0310E913C2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C62AE5F7-7203-4866-A6AE-5FAA04E39F5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57200" y="247650"/>
            <a:ext cx="8229600" cy="180975"/>
          </a:xfrm>
        </p:spPr>
        <p:txBody>
          <a:bodyPr/>
          <a:lstStyle>
            <a:lvl1pPr marL="0" indent="0">
              <a:buNone/>
              <a:defRPr sz="750"/>
            </a:lvl1pPr>
            <a:lvl2pPr marL="171450" indent="0">
              <a:buNone/>
              <a:defRPr sz="675"/>
            </a:lvl2pPr>
            <a:lvl3pPr marL="377190" indent="0">
              <a:buNone/>
              <a:defRPr sz="825"/>
            </a:lvl3pPr>
            <a:lvl4pPr marL="582930" indent="0">
              <a:buNone/>
              <a:defRPr sz="788"/>
            </a:lvl4pPr>
            <a:lvl5pPr marL="788670" indent="0">
              <a:buNone/>
              <a:defRPr sz="788"/>
            </a:lvl5pPr>
          </a:lstStyle>
          <a:p>
            <a:pPr lvl="0"/>
            <a:r>
              <a:rPr lang="en-US" dirty="0"/>
              <a:t>CUSTOMER NAME</a:t>
            </a:r>
          </a:p>
        </p:txBody>
      </p:sp>
    </p:spTree>
    <p:extLst>
      <p:ext uri="{BB962C8B-B14F-4D97-AF65-F5344CB8AC3E}">
        <p14:creationId xmlns:p14="http://schemas.microsoft.com/office/powerpoint/2010/main" val="250268067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Only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A7C39-17F2-48C2-B98B-BE3F1CA16B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176004"/>
            <a:ext cx="8229600" cy="4572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3F403A-2971-8B43-A118-EF37D6A7990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60899EE-9852-4F8D-8A75-5F4E01BDB064}" type="datetime1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AFDC83-7B85-3942-8D51-372976BD291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FFFFFF">
                    <a:lumMod val="50000"/>
                  </a:srgb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2021, Amazon Web Services, Inc. or its Affiliates. All rights reserved. Amazon Confidential and Trademark</a:t>
            </a:r>
            <a:endParaRPr lang="en-US" dirty="0">
              <a:solidFill>
                <a:srgbClr val="FFFFFF">
                  <a:lumMod val="50000"/>
                </a:srgb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466A86-A8A4-174C-B76A-184110FED04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834CDD4-D76F-4459-B025-0310E913C2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E09A22-4A2C-4E68-B554-ED793890E8AB}"/>
              </a:ext>
            </a:extLst>
          </p:cNvPr>
          <p:cNvSpPr txBox="1"/>
          <p:nvPr/>
        </p:nvSpPr>
        <p:spPr>
          <a:xfrm>
            <a:off x="3565956" y="4792360"/>
            <a:ext cx="2012089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50" dirty="0"/>
              <a:t>© 2022, Amazon Web Services, Inc. or its affiliates. All rights reserved. 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1A7C75F-BC4A-1A41-92BE-583AA594B1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127" y="4710776"/>
            <a:ext cx="291263" cy="1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496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A7C39-17F2-48C2-B98B-BE3F1CA16B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153832-733C-DC44-9B85-A94E4D76ED1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FAF812-3ED0-4C31-9EE2-58436485E39B}" type="datetime1">
              <a:rPr lang="en-US" smtClean="0"/>
              <a:t>3/24/22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D078AB-DEAD-F743-9F61-1F1A88BD5F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FFFFFF">
                    <a:lumMod val="50000"/>
                  </a:srgb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2021, Amazon Web Services, Inc. or its Affiliates. All rights reserved. Amazon Confidential and Trademark</a:t>
            </a:r>
            <a:endParaRPr lang="en-US" dirty="0">
              <a:solidFill>
                <a:srgbClr val="FFFFFF">
                  <a:lumMod val="50000"/>
                </a:srgb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5FD768-1FDD-824A-A127-345B20AED23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834CDD4-D76F-4459-B025-0310E913C2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CF04B6BC-7EA1-4535-9501-DB9C6C13729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57200" y="247650"/>
            <a:ext cx="8229600" cy="180975"/>
          </a:xfrm>
        </p:spPr>
        <p:txBody>
          <a:bodyPr/>
          <a:lstStyle>
            <a:lvl1pPr marL="0" indent="0">
              <a:buNone/>
              <a:defRPr sz="750"/>
            </a:lvl1pPr>
            <a:lvl2pPr marL="171450" indent="0">
              <a:buNone/>
              <a:defRPr sz="675"/>
            </a:lvl2pPr>
            <a:lvl3pPr marL="377190" indent="0">
              <a:buNone/>
              <a:defRPr sz="825"/>
            </a:lvl3pPr>
            <a:lvl4pPr marL="582930" indent="0">
              <a:buNone/>
              <a:defRPr sz="788"/>
            </a:lvl4pPr>
            <a:lvl5pPr marL="788670" indent="0">
              <a:buNone/>
              <a:defRPr sz="788"/>
            </a:lvl5pPr>
          </a:lstStyle>
          <a:p>
            <a:pPr lvl="0"/>
            <a:r>
              <a:rPr lang="en-US" dirty="0"/>
              <a:t>CUSTOMER NAME</a:t>
            </a:r>
          </a:p>
        </p:txBody>
      </p:sp>
    </p:spTree>
    <p:extLst>
      <p:ext uri="{BB962C8B-B14F-4D97-AF65-F5344CB8AC3E}">
        <p14:creationId xmlns:p14="http://schemas.microsoft.com/office/powerpoint/2010/main" val="3367981835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&amp;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77835-F94E-40D8-A25C-41E31206C0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9942" y="2359224"/>
            <a:ext cx="5117902" cy="562679"/>
          </a:xfrm>
        </p:spPr>
        <p:txBody>
          <a:bodyPr/>
          <a:lstStyle>
            <a:lvl1pPr marL="0" indent="0">
              <a:buNone/>
              <a:defRPr sz="2100" b="1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43C10C-50C1-4C40-A7AA-882EC5205CAB}"/>
              </a:ext>
            </a:extLst>
          </p:cNvPr>
          <p:cNvSpPr txBox="1"/>
          <p:nvPr/>
        </p:nvSpPr>
        <p:spPr>
          <a:xfrm>
            <a:off x="457200" y="1566733"/>
            <a:ext cx="5150644" cy="692498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3600">
                <a:latin typeface="+mj-lt"/>
              </a:rPr>
              <a:t>Q&amp;A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E06CC4-EE61-D94D-A01E-571176EEF0E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36ADD71-FA22-473A-9CD2-9D4E875F4E47}" type="datetime1">
              <a:rPr lang="en-US" smtClean="0"/>
              <a:t>3/24/22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B6B885-531C-D045-A68A-3D755C35A5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FFFFFF">
                    <a:lumMod val="50000"/>
                  </a:srgb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2021, Amazon Web Services, Inc. or its Affiliates. All rights reserved. Amazon Confidential and Trademark</a:t>
            </a:r>
            <a:endParaRPr lang="en-US" dirty="0">
              <a:solidFill>
                <a:srgbClr val="FFFFFF">
                  <a:lumMod val="50000"/>
                </a:srgb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CCE80D-9CBB-6040-9C12-F7CD72EDBB2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834CDD4-D76F-4459-B025-0310E913C2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01220B-5524-46A7-9316-23267B65B0D1}"/>
              </a:ext>
            </a:extLst>
          </p:cNvPr>
          <p:cNvSpPr txBox="1"/>
          <p:nvPr/>
        </p:nvSpPr>
        <p:spPr>
          <a:xfrm>
            <a:off x="3565956" y="4792360"/>
            <a:ext cx="2012089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50" dirty="0"/>
              <a:t>© 2022, Amazon Web Services, Inc. or its affiliates. All rights reserved.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1FCE037-F9F7-314D-9DD0-D6567D0254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127" y="4710776"/>
            <a:ext cx="291263" cy="1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81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Yo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70DC09-D697-41E2-892A-737745A4620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" r="82"/>
          <a:stretch/>
        </p:blipFill>
        <p:spPr bwMode="ltGray">
          <a:xfrm>
            <a:off x="-2" y="0"/>
            <a:ext cx="9141714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D4D887-D4C2-413D-AB93-349F52800B10}"/>
              </a:ext>
            </a:extLst>
          </p:cNvPr>
          <p:cNvSpPr txBox="1"/>
          <p:nvPr/>
        </p:nvSpPr>
        <p:spPr>
          <a:xfrm>
            <a:off x="457200" y="1566733"/>
            <a:ext cx="5150644" cy="692498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360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D982F-036A-41DF-9971-B5133A5C7DB5}"/>
              </a:ext>
            </a:extLst>
          </p:cNvPr>
          <p:cNvSpPr txBox="1"/>
          <p:nvPr/>
        </p:nvSpPr>
        <p:spPr>
          <a:xfrm>
            <a:off x="3565956" y="4792360"/>
            <a:ext cx="2012089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50" dirty="0">
                <a:solidFill>
                  <a:schemeClr val="bg1"/>
                </a:solidFill>
              </a:rPr>
              <a:t>© 2022, Amazon Web Services, Inc. or its affiliates. All rights reserved.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37D709-AC7A-1545-A8FF-EDDB5EDED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8A6CA-87F5-4E96-A3D6-C180B2431B82}" type="datetime1">
              <a:rPr lang="en-US" smtClean="0"/>
              <a:t>3/24/22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E77521-4C36-464F-82D4-8684AFF86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FFFFFF">
                    <a:lumMod val="50000"/>
                  </a:srgb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2021, Amazon Web Services, Inc. or its Affiliates. All rights reserved. Amazon Confidential and Trademark</a:t>
            </a:r>
            <a:endParaRPr lang="en-US" dirty="0">
              <a:solidFill>
                <a:srgbClr val="FFFFFF">
                  <a:lumMod val="50000"/>
                </a:srgb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4B4B0-84F5-324C-88D2-5EF8A05C3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34CDD4-D76F-4459-B025-0310E913C24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979C8B-0B60-1C4C-97DC-7E83CD8892B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202" y="413568"/>
            <a:ext cx="752380" cy="45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20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You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246B3C-D374-42E8-A4C4-B0A5A994205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" r="43"/>
          <a:stretch/>
        </p:blipFill>
        <p:spPr bwMode="ltGray">
          <a:xfrm>
            <a:off x="-1" y="0"/>
            <a:ext cx="9141714" cy="51435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D4D887-D4C2-413D-AB93-349F52800B10}"/>
              </a:ext>
            </a:extLst>
          </p:cNvPr>
          <p:cNvSpPr txBox="1"/>
          <p:nvPr/>
        </p:nvSpPr>
        <p:spPr>
          <a:xfrm>
            <a:off x="457200" y="1566733"/>
            <a:ext cx="5150644" cy="692498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3600">
                <a:latin typeface="+mj-lt"/>
              </a:rPr>
              <a:t>Thank you!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D982F-036A-41DF-9971-B5133A5C7DB5}"/>
              </a:ext>
            </a:extLst>
          </p:cNvPr>
          <p:cNvSpPr txBox="1"/>
          <p:nvPr/>
        </p:nvSpPr>
        <p:spPr>
          <a:xfrm>
            <a:off x="3565956" y="4792360"/>
            <a:ext cx="2012089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50" dirty="0"/>
              <a:t>© 2022, Amazon Web Services, Inc. or its affiliates. All rights reserved.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8D9C94-654C-9B40-9214-EC331E788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5C7EF-6E9A-4AFF-AA7E-5B7613E21E17}" type="datetime1">
              <a:rPr lang="en-US" smtClean="0"/>
              <a:t>3/24/22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568C64-E498-0043-96A3-B94FD62B5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FFFFFF">
                    <a:lumMod val="50000"/>
                  </a:srgb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2021, Amazon Web Services, Inc. or its Affiliates. All rights reserved. Amazon Confidential and Trademark</a:t>
            </a:r>
            <a:endParaRPr lang="en-US" dirty="0">
              <a:solidFill>
                <a:srgbClr val="FFFFFF">
                  <a:lumMod val="50000"/>
                </a:srgb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E1814D-DC68-944F-A9A8-850689EBA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CDD4-D76F-4459-B025-0310E913C24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197AC1-EB0F-884D-93D8-69C3215C77E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202" y="413568"/>
            <a:ext cx="752380" cy="45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118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You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1E2C7D-813B-4A05-B7BB-C93AB010A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-2" y="-1"/>
            <a:ext cx="9141714" cy="51460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D4D887-D4C2-413D-AB93-349F52800B10}"/>
              </a:ext>
            </a:extLst>
          </p:cNvPr>
          <p:cNvSpPr txBox="1"/>
          <p:nvPr/>
        </p:nvSpPr>
        <p:spPr>
          <a:xfrm>
            <a:off x="457200" y="1566733"/>
            <a:ext cx="5150644" cy="692498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360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D982F-036A-41DF-9971-B5133A5C7DB5}"/>
              </a:ext>
            </a:extLst>
          </p:cNvPr>
          <p:cNvSpPr txBox="1"/>
          <p:nvPr/>
        </p:nvSpPr>
        <p:spPr>
          <a:xfrm>
            <a:off x="3565956" y="4792360"/>
            <a:ext cx="2012089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50" dirty="0">
                <a:solidFill>
                  <a:schemeClr val="tx1"/>
                </a:solidFill>
              </a:rPr>
              <a:t>© 2022, Amazon Web Services, Inc. or its affiliates. All rights reserved.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2324EE-9B2B-5A43-86D8-F012DB296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21E39-AA46-44B7-94ED-65A2FC28BBA7}" type="datetime1">
              <a:rPr lang="en-US" smtClean="0"/>
              <a:t>3/24/22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67DB2D-DB94-F248-BD28-9CC7F2EB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FFFFFF">
                    <a:lumMod val="50000"/>
                  </a:srgb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2021, Amazon Web Services, Inc. or its Affiliates. All rights reserved. Amazon Confidential and Trademark</a:t>
            </a:r>
            <a:endParaRPr lang="en-US" dirty="0">
              <a:solidFill>
                <a:srgbClr val="FFFFFF">
                  <a:lumMod val="50000"/>
                </a:srgb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E3B5C-4111-1A43-92BE-8F5FA4A7C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CDD4-D76F-4459-B025-0310E913C24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15977A-9814-1D4F-A128-E19AFA38E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202" y="413568"/>
            <a:ext cx="752380" cy="45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07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ankYou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BE7A6CF-C9B0-455A-8447-826F7A272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3213"/>
            <a:ext cx="9141714" cy="5143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D4D887-D4C2-413D-AB93-349F52800B10}"/>
              </a:ext>
            </a:extLst>
          </p:cNvPr>
          <p:cNvSpPr txBox="1"/>
          <p:nvPr/>
        </p:nvSpPr>
        <p:spPr>
          <a:xfrm>
            <a:off x="457200" y="1566733"/>
            <a:ext cx="5150644" cy="692498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360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D982F-036A-41DF-9971-B5133A5C7DB5}"/>
              </a:ext>
            </a:extLst>
          </p:cNvPr>
          <p:cNvSpPr txBox="1"/>
          <p:nvPr/>
        </p:nvSpPr>
        <p:spPr>
          <a:xfrm>
            <a:off x="3565956" y="4792360"/>
            <a:ext cx="2012089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50" dirty="0">
                <a:solidFill>
                  <a:schemeClr val="bg1"/>
                </a:solidFill>
              </a:rPr>
              <a:t>© 2022, Amazon Web Services, Inc. or its affiliates. All rights reserved.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E4CE2D-3EEF-1E47-A0E4-65D80D7F8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B43B9-08D8-4CF2-8A44-F5FE8DA78101}" type="datetime1">
              <a:rPr lang="en-US" smtClean="0"/>
              <a:t>3/24/22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96C30B-6AEB-0F41-99B4-4735FC462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FFFFFF">
                    <a:lumMod val="50000"/>
                  </a:srgb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2021, Amazon Web Services, Inc. or its Affiliates. All rights reserved. Amazon Confidential and Trademark</a:t>
            </a:r>
            <a:endParaRPr lang="en-US" dirty="0">
              <a:solidFill>
                <a:srgbClr val="FFFFFF">
                  <a:lumMod val="50000"/>
                </a:srgb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04F47-873D-C04B-9B71-4A2058AEB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CDD4-D76F-4459-B025-0310E913C24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2BB051-B327-4340-8578-C950C494D45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202" y="413568"/>
            <a:ext cx="752380" cy="45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726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Version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A02B092-DB3E-4188-926C-644279D61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2382" y="0"/>
            <a:ext cx="9139237" cy="51408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A53126-DD57-46D9-BBB1-EF498B0C65D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202" y="413568"/>
            <a:ext cx="752380" cy="4501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58158-FB30-402D-9EAA-2604BF1AD7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1" y="1143000"/>
            <a:ext cx="4850606" cy="542925"/>
          </a:xfrm>
        </p:spPr>
        <p:txBody>
          <a:bodyPr anchor="t"/>
          <a:lstStyle>
            <a:lvl1pPr algn="l">
              <a:defRPr sz="3600"/>
            </a:lvl1pPr>
          </a:lstStyle>
          <a:p>
            <a:r>
              <a:rPr lang="en-US" dirty="0"/>
              <a:t>Type title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598BC9-6D0C-459A-9F7F-5E47C262AB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201" y="1771651"/>
            <a:ext cx="4850606" cy="482522"/>
          </a:xfrm>
        </p:spPr>
        <p:txBody>
          <a:bodyPr lIns="0"/>
          <a:lstStyle>
            <a:lvl1pPr marL="0" indent="0" algn="l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Type subtitle here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9ADCB45-CDD6-4A48-882D-5B8BF9CC4E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3214688"/>
            <a:ext cx="3600450" cy="307181"/>
          </a:xfrm>
        </p:spPr>
        <p:txBody>
          <a:bodyPr lIns="0"/>
          <a:lstStyle>
            <a:lvl1pPr marL="0" indent="0">
              <a:buNone/>
              <a:defRPr sz="1500" b="0"/>
            </a:lvl1pPr>
            <a:lvl2pPr marL="171450" indent="0">
              <a:buNone/>
              <a:defRPr/>
            </a:lvl2pPr>
            <a:lvl3pPr marL="377190" indent="0">
              <a:buNone/>
              <a:defRPr/>
            </a:lvl3pPr>
            <a:lvl4pPr marL="582930" indent="0">
              <a:buNone/>
              <a:defRPr/>
            </a:lvl4pPr>
            <a:lvl5pPr marL="788670" indent="0">
              <a:buNone/>
              <a:defRPr/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648667D5-E2E7-4331-B1ED-AE39B47691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524663"/>
            <a:ext cx="3600450" cy="307181"/>
          </a:xfrm>
        </p:spPr>
        <p:txBody>
          <a:bodyPr lIns="0"/>
          <a:lstStyle>
            <a:lvl1pPr marL="0" indent="0">
              <a:spcAft>
                <a:spcPts val="225"/>
              </a:spcAft>
              <a:buNone/>
              <a:defRPr sz="1500" b="0"/>
            </a:lvl1pPr>
            <a:lvl2pPr marL="171450" indent="0">
              <a:buNone/>
              <a:defRPr/>
            </a:lvl2pPr>
            <a:lvl3pPr marL="377190" indent="0">
              <a:buNone/>
              <a:defRPr/>
            </a:lvl3pPr>
            <a:lvl4pPr marL="582930" indent="0">
              <a:buNone/>
              <a:defRPr/>
            </a:lvl4pPr>
            <a:lvl5pPr marL="788670" indent="0">
              <a:buNone/>
              <a:defRPr/>
            </a:lvl5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FCD42A-206E-4E24-A5B1-8A8A1991DCBE}"/>
              </a:ext>
            </a:extLst>
          </p:cNvPr>
          <p:cNvSpPr txBox="1"/>
          <p:nvPr/>
        </p:nvSpPr>
        <p:spPr>
          <a:xfrm>
            <a:off x="3565956" y="4792360"/>
            <a:ext cx="2012089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50" dirty="0">
                <a:solidFill>
                  <a:schemeClr val="tx1"/>
                </a:solidFill>
              </a:rPr>
              <a:t>© 2022, Amazon Web Services, Inc. or its affiliates.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773980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3F403A-2971-8B43-A118-EF37D6A7990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1676C6B-61A3-41FF-B3E0-C9A8BD5AC4A0}" type="datetime1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AFDC83-7B85-3942-8D51-372976BD291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FFFFFF">
                    <a:lumMod val="50000"/>
                  </a:srgb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2021, Amazon Web Services, Inc. or its Affiliates. All rights reserved. Amazon Confidential and Trademark</a:t>
            </a:r>
            <a:endParaRPr lang="en-US" dirty="0">
              <a:solidFill>
                <a:srgbClr val="FFFFFF">
                  <a:lumMod val="50000"/>
                </a:srgb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466A86-A8A4-174C-B76A-184110FED04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834CDD4-D76F-4459-B025-0310E913C2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9B82EC-7E5F-4FC1-8D70-7BE74640FA03}"/>
              </a:ext>
            </a:extLst>
          </p:cNvPr>
          <p:cNvSpPr txBox="1"/>
          <p:nvPr/>
        </p:nvSpPr>
        <p:spPr>
          <a:xfrm>
            <a:off x="3565956" y="4792360"/>
            <a:ext cx="2012089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50" dirty="0"/>
              <a:t>© 2022, Amazon Web Services, Inc. or its affiliates. All rights reserved.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68138B9-2132-0046-8C2D-78B1940DDC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127" y="4710776"/>
            <a:ext cx="291263" cy="1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841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_of_Conten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20CA0-5CE7-1A4B-ACE6-C7A15B82C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114936"/>
            <a:ext cx="8443913" cy="620870"/>
          </a:xfr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0D4E-8635-D746-9FE7-1EE20F49E4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900" y="1028700"/>
            <a:ext cx="8443913" cy="2928938"/>
          </a:xfrm>
          <a:prstGeom prst="rect">
            <a:avLst/>
          </a:prstGeom>
        </p:spPr>
        <p:txBody>
          <a:bodyPr/>
          <a:lstStyle>
            <a:lvl5pPr>
              <a:defRPr sz="1188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31052-2BA5-AE42-A577-D84C98AA234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DD017F7-887F-484F-8A9B-AAEA92F58610}" type="datetime1">
              <a:rPr lang="en-US" smtClean="0"/>
              <a:t>3/24/22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5EA605-6623-4146-8B6E-56B0773D623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FFFFFF">
                    <a:lumMod val="50000"/>
                  </a:srgb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2021, Amazon Web Services, Inc. or its Affiliates. All rights reserved. Amazon Confidential and Trademark</a:t>
            </a:r>
            <a:endParaRPr lang="en-US" dirty="0">
              <a:solidFill>
                <a:srgbClr val="FFFFFF">
                  <a:lumMod val="50000"/>
                </a:srgb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FBD71A-C8B6-B649-8CCD-7C03536F223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834CDD4-D76F-4459-B025-0310E913C24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9045FD4-9A00-DB45-8CE3-A89D398BF4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127" y="4710776"/>
            <a:ext cx="291263" cy="1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428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_TwoSpeaker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FE126EE-C025-5948-A2CA-09B44FD20E5E}"/>
              </a:ext>
            </a:extLst>
          </p:cNvPr>
          <p:cNvPicPr>
            <a:picLocks noChangeAspect="1"/>
          </p:cNvPicPr>
          <p:nvPr userDrawn="1"/>
        </p:nvPicPr>
        <p:blipFill>
          <a:blip r:embed="rId2" r:link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42900" y="3718973"/>
            <a:ext cx="3683000" cy="6228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25" baseline="0"/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Click to edit date, location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2900" y="1908229"/>
            <a:ext cx="7324988" cy="7445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4000" b="1" i="0" baseline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342900" y="2658576"/>
            <a:ext cx="6041582" cy="76952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13"/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343013" y="457200"/>
            <a:ext cx="848087" cy="5071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A84D03-8133-8347-8776-300EBD9F8B8C}"/>
              </a:ext>
            </a:extLst>
          </p:cNvPr>
          <p:cNvSpPr txBox="1"/>
          <p:nvPr userDrawn="1"/>
        </p:nvSpPr>
        <p:spPr>
          <a:xfrm>
            <a:off x="336790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2022, Amazon Web Services, Inc. or its Affiliates. </a:t>
            </a:r>
          </a:p>
        </p:txBody>
      </p:sp>
    </p:spTree>
    <p:extLst>
      <p:ext uri="{BB962C8B-B14F-4D97-AF65-F5344CB8AC3E}">
        <p14:creationId xmlns:p14="http://schemas.microsoft.com/office/powerpoint/2010/main" val="4144165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_Bulleted_Lis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14936"/>
            <a:ext cx="8444663" cy="54574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028700"/>
            <a:ext cx="8443913" cy="33944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13"/>
            </a:lvl2pPr>
            <a:lvl3pPr>
              <a:defRPr sz="1625"/>
            </a:lvl3pPr>
            <a:lvl4pPr marL="1371600" indent="0">
              <a:buNone/>
              <a:defRPr sz="1625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59673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_Bulleted_Sectio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14936"/>
            <a:ext cx="8443913" cy="545741"/>
          </a:xfrm>
        </p:spPr>
        <p:txBody>
          <a:bodyPr>
            <a:normAutofit/>
          </a:bodyPr>
          <a:lstStyle>
            <a:lvl1pPr>
              <a:defRPr sz="2375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6C5D45-2516-944B-852E-9416AD2871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899" y="1028700"/>
            <a:ext cx="4000500" cy="3181010"/>
          </a:xfrm>
          <a:prstGeom prst="rect">
            <a:avLst/>
          </a:prstGeom>
        </p:spPr>
        <p:txBody>
          <a:bodyPr/>
          <a:lstStyle>
            <a:lvl5pPr>
              <a:defRPr sz="1188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680DD99-A52C-8C44-9396-106AF36BB4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86313" y="1028700"/>
            <a:ext cx="4000500" cy="3181010"/>
          </a:xfrm>
          <a:prstGeom prst="rect">
            <a:avLst/>
          </a:prstGeom>
        </p:spPr>
        <p:txBody>
          <a:bodyPr/>
          <a:lstStyle>
            <a:lvl5pPr>
              <a:defRPr sz="1188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674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vider_Slide_and_Sub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D340E26-B0F6-0540-8F51-9CF877A48E26}"/>
              </a:ext>
            </a:extLst>
          </p:cNvPr>
          <p:cNvSpPr/>
          <p:nvPr userDrawn="1"/>
        </p:nvSpPr>
        <p:spPr>
          <a:xfrm>
            <a:off x="8115300" y="4594860"/>
            <a:ext cx="830580" cy="4267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24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088F35-39AE-534E-AD03-B21DD335F8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2900" y="1943100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900" y="2970213"/>
            <a:ext cx="5137150" cy="489424"/>
          </a:xfrm>
          <a:prstGeom prst="rect">
            <a:avLst/>
          </a:prstGeom>
        </p:spPr>
        <p:txBody>
          <a:bodyPr/>
          <a:lstStyle>
            <a:lvl1pPr>
              <a:defRPr sz="1813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6547C1-AC56-604D-B886-E570A90227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43013" y="457200"/>
            <a:ext cx="848087" cy="50716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A75722D-AFC3-7A47-A701-D6AB85A72BA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127" y="4710776"/>
            <a:ext cx="291263" cy="1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3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8"/>
            <a:ext cx="8205304" cy="545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20" y="1011543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566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3" y="1011543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566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7" y="1011543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566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96992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Version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5AEDADE-DEF9-48CB-8771-220EBD6AA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0" y="3213"/>
            <a:ext cx="9138288" cy="51402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A53126-DD57-46D9-BBB1-EF498B0C65D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202" y="413568"/>
            <a:ext cx="752380" cy="4501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58158-FB30-402D-9EAA-2604BF1AD7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1" y="1143000"/>
            <a:ext cx="4850606" cy="542925"/>
          </a:xfrm>
        </p:spPr>
        <p:txBody>
          <a:bodyPr anchor="t"/>
          <a:lstStyle>
            <a:lvl1pPr algn="l">
              <a:defRPr sz="3600"/>
            </a:lvl1pPr>
          </a:lstStyle>
          <a:p>
            <a:r>
              <a:rPr lang="en-US" dirty="0"/>
              <a:t>Type title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598BC9-6D0C-459A-9F7F-5E47C262AB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201" y="1771651"/>
            <a:ext cx="4850606" cy="482522"/>
          </a:xfrm>
        </p:spPr>
        <p:txBody>
          <a:bodyPr lIns="0"/>
          <a:lstStyle>
            <a:lvl1pPr marL="0" indent="0" algn="l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Type subtitle here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9ADCB45-CDD6-4A48-882D-5B8BF9CC4E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3214688"/>
            <a:ext cx="3600450" cy="307181"/>
          </a:xfrm>
        </p:spPr>
        <p:txBody>
          <a:bodyPr lIns="0"/>
          <a:lstStyle>
            <a:lvl1pPr marL="0" indent="0">
              <a:buNone/>
              <a:defRPr sz="1500" b="0"/>
            </a:lvl1pPr>
            <a:lvl2pPr marL="171450" indent="0">
              <a:buNone/>
              <a:defRPr/>
            </a:lvl2pPr>
            <a:lvl3pPr marL="377190" indent="0">
              <a:buNone/>
              <a:defRPr/>
            </a:lvl3pPr>
            <a:lvl4pPr marL="582930" indent="0">
              <a:buNone/>
              <a:defRPr/>
            </a:lvl4pPr>
            <a:lvl5pPr marL="788670" indent="0">
              <a:buNone/>
              <a:defRPr/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648667D5-E2E7-4331-B1ED-AE39B47691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524663"/>
            <a:ext cx="3600450" cy="307181"/>
          </a:xfrm>
        </p:spPr>
        <p:txBody>
          <a:bodyPr lIns="0"/>
          <a:lstStyle>
            <a:lvl1pPr marL="0" indent="0">
              <a:spcAft>
                <a:spcPts val="225"/>
              </a:spcAft>
              <a:buNone/>
              <a:defRPr sz="1500" b="0"/>
            </a:lvl1pPr>
            <a:lvl2pPr marL="171450" indent="0">
              <a:buNone/>
              <a:defRPr/>
            </a:lvl2pPr>
            <a:lvl3pPr marL="377190" indent="0">
              <a:buNone/>
              <a:defRPr/>
            </a:lvl3pPr>
            <a:lvl4pPr marL="582930" indent="0">
              <a:buNone/>
              <a:defRPr/>
            </a:lvl4pPr>
            <a:lvl5pPr marL="788670" indent="0">
              <a:buNone/>
              <a:defRPr/>
            </a:lvl5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FCD42A-206E-4E24-A5B1-8A8A1991DCBE}"/>
              </a:ext>
            </a:extLst>
          </p:cNvPr>
          <p:cNvSpPr txBox="1"/>
          <p:nvPr/>
        </p:nvSpPr>
        <p:spPr>
          <a:xfrm>
            <a:off x="3565956" y="4792360"/>
            <a:ext cx="2012089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50" dirty="0">
                <a:solidFill>
                  <a:schemeClr val="tx1"/>
                </a:solidFill>
              </a:rPr>
              <a:t>© 2022, Amazon Web Services, Inc. or its affiliates.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761477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B5F8-2B4C-4CDE-8A00-6203C0E48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0" y="1"/>
            <a:ext cx="9141714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62F3E8-1253-4748-A4CA-00B845807C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1783081"/>
            <a:ext cx="5029200" cy="1219199"/>
          </a:xfrm>
        </p:spPr>
        <p:txBody>
          <a:bodyPr anchor="t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divider – </a:t>
            </a:r>
            <a:br>
              <a:rPr lang="en-US" dirty="0"/>
            </a:br>
            <a:r>
              <a:rPr lang="en-US" dirty="0"/>
              <a:t>Type section name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C699F1-8C4A-454D-90C2-CAF25DD5A78F}"/>
              </a:ext>
            </a:extLst>
          </p:cNvPr>
          <p:cNvSpPr txBox="1"/>
          <p:nvPr/>
        </p:nvSpPr>
        <p:spPr>
          <a:xfrm>
            <a:off x="3565956" y="4792360"/>
            <a:ext cx="2012089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50" dirty="0">
                <a:solidFill>
                  <a:schemeClr val="tx1"/>
                </a:solidFill>
              </a:rPr>
              <a:t>© 2022, Amazon Web Services, Inc. or its affiliates. All rights reserved. </a:t>
            </a:r>
            <a:endParaRPr lang="en-US" sz="45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8B6189-FFAE-7F4E-BC17-64DECEE4D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6FCC1-00E5-4CFB-8D57-98BA868AE3B7}" type="datetime1">
              <a:rPr lang="en-US" smtClean="0"/>
              <a:t>3/24/22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DCC58E-D848-2543-99A1-88468AEDA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FFFFFF">
                    <a:lumMod val="50000"/>
                  </a:srgb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2021, Amazon Web Services, Inc. or its Affiliates. All rights reserved. Amazon Confidential and Trademark</a:t>
            </a:r>
            <a:endParaRPr lang="en-US" dirty="0">
              <a:solidFill>
                <a:srgbClr val="FFFFFF">
                  <a:lumMod val="50000"/>
                </a:srgb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5BA352-7A75-6840-8712-8F430F135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834CDD4-D76F-4459-B025-0310E913C24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E6A68F5-C945-2F46-8654-E9D10C32B9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558" y="4708179"/>
            <a:ext cx="291263" cy="1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39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  <p:extLst>
    <p:ext uri="{DCECCB84-F9BA-43D5-87BE-67443E8EF086}">
      <p15:sldGuideLst xmlns:p15="http://schemas.microsoft.com/office/powerpoint/2012/main">
        <p15:guide id="1" pos="4608">
          <p15:clr>
            <a:srgbClr val="FBAE40"/>
          </p15:clr>
        </p15:guide>
        <p15:guide id="2" orient="horz" pos="12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HeaderVersion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6AC8A2-CA70-4049-B014-BB9F426BC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0" y="-2610"/>
            <a:ext cx="9141714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62F3E8-1253-4748-A4CA-00B845807C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1783081"/>
            <a:ext cx="4917385" cy="1219199"/>
          </a:xfrm>
        </p:spPr>
        <p:txBody>
          <a:bodyPr anchor="t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 – </a:t>
            </a:r>
            <a:br>
              <a:rPr lang="en-US" dirty="0"/>
            </a:br>
            <a:r>
              <a:rPr lang="en-US" dirty="0"/>
              <a:t>Type section name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C699F1-8C4A-454D-90C2-CAF25DD5A78F}"/>
              </a:ext>
            </a:extLst>
          </p:cNvPr>
          <p:cNvSpPr txBox="1"/>
          <p:nvPr/>
        </p:nvSpPr>
        <p:spPr>
          <a:xfrm>
            <a:off x="3565956" y="4792360"/>
            <a:ext cx="2012089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50" dirty="0">
                <a:solidFill>
                  <a:schemeClr val="bg1"/>
                </a:solidFill>
              </a:rPr>
              <a:t>© 2022, Amazon Web Services, Inc. or its affiliates. All rights reserved.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043356-783F-E545-8939-76C71C3D9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1319B-BC30-4A43-B9E8-897FC700C6CB}" type="datetime1">
              <a:rPr lang="en-US" smtClean="0"/>
              <a:t>3/24/22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E1A212-2529-804C-B7A6-9B2BA4195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FFFFFF">
                    <a:lumMod val="50000"/>
                  </a:srgb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2021, Amazon Web Services, Inc. or its Affiliates. All rights reserved. Amazon Confidential and Trademark</a:t>
            </a:r>
            <a:endParaRPr lang="en-US" dirty="0">
              <a:solidFill>
                <a:srgbClr val="FFFFFF">
                  <a:lumMod val="50000"/>
                </a:srgb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847947-B017-0044-83FA-22F75CBD1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834CDD4-D76F-4459-B025-0310E913C24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C7D8534-53E8-2042-9567-61AA812798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558" y="4708179"/>
            <a:ext cx="291263" cy="1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76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  <p:extLst>
    <p:ext uri="{DCECCB84-F9BA-43D5-87BE-67443E8EF086}">
      <p15:sldGuideLst xmlns:p15="http://schemas.microsoft.com/office/powerpoint/2012/main">
        <p15:guide id="1" pos="4608">
          <p15:clr>
            <a:srgbClr val="FBAE40"/>
          </p15:clr>
        </p15:guide>
        <p15:guide id="2" orient="horz" pos="124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HeaderVersion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63C40C-65D6-43B9-9CA7-C72FC88C0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-1" y="2228"/>
            <a:ext cx="9141714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62F3E8-1253-4748-A4CA-00B845807C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1783081"/>
            <a:ext cx="5029200" cy="1219199"/>
          </a:xfrm>
        </p:spPr>
        <p:txBody>
          <a:bodyPr anchor="t"/>
          <a:lstStyle>
            <a:lvl1pPr>
              <a:defRPr sz="3300"/>
            </a:lvl1pPr>
          </a:lstStyle>
          <a:p>
            <a:r>
              <a:rPr lang="en-US" dirty="0"/>
              <a:t>Section divider – </a:t>
            </a:r>
            <a:br>
              <a:rPr lang="en-US" dirty="0"/>
            </a:br>
            <a:r>
              <a:rPr lang="en-US" dirty="0"/>
              <a:t>Type section name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C699F1-8C4A-454D-90C2-CAF25DD5A78F}"/>
              </a:ext>
            </a:extLst>
          </p:cNvPr>
          <p:cNvSpPr txBox="1"/>
          <p:nvPr/>
        </p:nvSpPr>
        <p:spPr>
          <a:xfrm>
            <a:off x="3565956" y="4792360"/>
            <a:ext cx="2012089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50" dirty="0">
                <a:solidFill>
                  <a:schemeClr val="tx1"/>
                </a:solidFill>
              </a:rPr>
              <a:t>© 2022, Amazon Web Services, Inc. or its affiliates. All rights reserved.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030F6B-FC0A-924B-9EA8-2BB9B2CC7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99D0-046B-4E48-A0D4-42DB4F10EDE2}" type="datetime1">
              <a:rPr lang="en-US" smtClean="0"/>
              <a:t>3/24/22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49344F-8FC9-6C44-90AC-3F629F980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FFFFFF">
                    <a:lumMod val="50000"/>
                  </a:srgb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2021, Amazon Web Services, Inc. or its Affiliates. All rights reserved. Amazon Confidential and Trademark</a:t>
            </a:r>
            <a:endParaRPr lang="en-US" dirty="0">
              <a:solidFill>
                <a:srgbClr val="FFFFFF">
                  <a:lumMod val="50000"/>
                </a:srgb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029803-42D7-A244-9477-DD91AA020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CDD4-D76F-4459-B025-0310E913C24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48740C8-798F-114F-88B2-7A5C5E400B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425" y="4714269"/>
            <a:ext cx="289560" cy="1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777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  <p:extLst>
    <p:ext uri="{DCECCB84-F9BA-43D5-87BE-67443E8EF086}">
      <p15:sldGuideLst xmlns:p15="http://schemas.microsoft.com/office/powerpoint/2012/main">
        <p15:guide id="1" pos="4608">
          <p15:clr>
            <a:srgbClr val="FBAE40"/>
          </p15:clr>
        </p15:guide>
        <p15:guide id="2" orient="horz" pos="124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HeaderVersion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20CA3-C3D8-47D2-8499-ADB14419D9E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-1" y="0"/>
            <a:ext cx="9141714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62F3E8-1253-4748-A4CA-00B845807C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1783081"/>
            <a:ext cx="5029200" cy="1219199"/>
          </a:xfrm>
        </p:spPr>
        <p:txBody>
          <a:bodyPr anchor="t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divider – </a:t>
            </a:r>
            <a:br>
              <a:rPr lang="en-US" dirty="0"/>
            </a:br>
            <a:r>
              <a:rPr lang="en-US" dirty="0"/>
              <a:t>Type section name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C699F1-8C4A-454D-90C2-CAF25DD5A78F}"/>
              </a:ext>
            </a:extLst>
          </p:cNvPr>
          <p:cNvSpPr txBox="1"/>
          <p:nvPr/>
        </p:nvSpPr>
        <p:spPr>
          <a:xfrm>
            <a:off x="3565956" y="4792360"/>
            <a:ext cx="2012089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50" dirty="0">
                <a:solidFill>
                  <a:schemeClr val="tx1"/>
                </a:solidFill>
              </a:rPr>
              <a:t>© 2022, Amazon Web Services, Inc. or its affiliates. All rights reserved. </a:t>
            </a:r>
            <a:endParaRPr lang="en-US" sz="45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24B128-3EE0-CF41-AFE8-BE78E2D5A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5B3B4-3DB4-4F16-B6A7-2D2172642D09}" type="datetime1">
              <a:rPr lang="en-US" smtClean="0"/>
              <a:t>3/24/22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3A6D63-D316-3743-9E19-1AD97CA0B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FFFFFF">
                    <a:lumMod val="50000"/>
                  </a:srgb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2021, Amazon Web Services, Inc. or its Affiliates. All rights reserved. Amazon Confidential and Trademark</a:t>
            </a:r>
            <a:endParaRPr lang="en-US" dirty="0">
              <a:solidFill>
                <a:srgbClr val="FFFFFF">
                  <a:lumMod val="50000"/>
                </a:srgb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09CFD5-CA68-9A4F-A271-166BC5EB6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CDD4-D76F-4459-B025-0310E913C24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F8F82CC-8ADE-254A-A199-FB87DF81F0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425" y="4714269"/>
            <a:ext cx="289560" cy="1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550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  <p:extLst>
    <p:ext uri="{DCECCB84-F9BA-43D5-87BE-67443E8EF086}">
      <p15:sldGuideLst xmlns:p15="http://schemas.microsoft.com/office/powerpoint/2012/main">
        <p15:guide id="1" pos="4608">
          <p15:clr>
            <a:srgbClr val="FBAE40"/>
          </p15:clr>
        </p15:guide>
        <p15:guide id="2" orient="horz" pos="124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20F6D0F-B00C-4488-B1C2-2E4B705625D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57200" y="247650"/>
            <a:ext cx="8229600" cy="180975"/>
          </a:xfrm>
        </p:spPr>
        <p:txBody>
          <a:bodyPr/>
          <a:lstStyle>
            <a:lvl1pPr marL="0" indent="0">
              <a:buNone/>
              <a:defRPr sz="750"/>
            </a:lvl1pPr>
            <a:lvl2pPr marL="171450" indent="0">
              <a:buNone/>
              <a:defRPr sz="675"/>
            </a:lvl2pPr>
            <a:lvl3pPr marL="377190" indent="0">
              <a:buNone/>
              <a:defRPr sz="825"/>
            </a:lvl3pPr>
            <a:lvl4pPr marL="582930" indent="0">
              <a:buNone/>
              <a:defRPr sz="788"/>
            </a:lvl4pPr>
            <a:lvl5pPr marL="788670" indent="0">
              <a:buNone/>
              <a:defRPr sz="788"/>
            </a:lvl5pPr>
          </a:lstStyle>
          <a:p>
            <a:pPr lvl="0"/>
            <a:r>
              <a:rPr lang="en-US" dirty="0"/>
              <a:t>CUSTOMER NAME</a:t>
            </a:r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3C33AB-9594-4983-B9F9-6E0A6C44C7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45720" rIns="91440" bIns="45720" rtlCol="0" anchor="b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29B46-A384-45C4-A7BA-8F3730F4945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200" y="1529951"/>
            <a:ext cx="3868341" cy="3112296"/>
          </a:xfrm>
        </p:spPr>
        <p:txBody>
          <a:bodyPr lIns="0"/>
          <a:lstStyle>
            <a:lvl1pPr marL="0" indent="0">
              <a:spcAft>
                <a:spcPts val="1350"/>
              </a:spcAft>
              <a:buNone/>
              <a:defRPr sz="1500"/>
            </a:lvl1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8C7A7E-2A85-4B33-B617-143D10EBF1F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29150" y="1529951"/>
            <a:ext cx="4057650" cy="3112295"/>
          </a:xfrm>
        </p:spPr>
        <p:txBody>
          <a:bodyPr lIns="0"/>
          <a:lstStyle>
            <a:lvl1pPr marL="0" indent="0">
              <a:spcAft>
                <a:spcPts val="1350"/>
              </a:spcAft>
              <a:buNone/>
              <a:defRPr sz="1500"/>
            </a:lvl1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E26799-E40A-FF40-825F-B57C58C06DC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95DF75F-1B35-43D8-A173-1BD8D54E2AF8}" type="datetime1">
              <a:rPr lang="en-US" smtClean="0"/>
              <a:t>3/24/22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2C241C-33BD-E54E-86D9-17347A85316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FFFFFF">
                    <a:lumMod val="50000"/>
                  </a:srgb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2021, Amazon Web Services, Inc. or its Affiliates. All rights reserved. Amazon Confidential and Trademark</a:t>
            </a:r>
            <a:endParaRPr lang="en-US" dirty="0">
              <a:solidFill>
                <a:srgbClr val="FFFFFF">
                  <a:lumMod val="50000"/>
                </a:srgb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DBD263-9859-D042-9025-9D6F3D7D50E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834CDD4-D76F-4459-B025-0310E913C24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101A48E-20CB-6046-9AD9-9216B54764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127" y="4710776"/>
            <a:ext cx="291263" cy="1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943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2.sv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73374A-1D85-4AF4-93EB-177AFDFEB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457201"/>
          </a:xfrm>
          <a:prstGeom prst="rect">
            <a:avLst/>
          </a:prstGeom>
        </p:spPr>
        <p:txBody>
          <a:bodyPr vert="horz" lIns="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9F94A6-4861-47A6-BF4F-FA44CC1AC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514475"/>
            <a:ext cx="8229600" cy="314325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72C8A-E0E8-4838-86E4-323ED3D5C7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14938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/>
                </a:solidFill>
              </a:defRPr>
            </a:lvl1pPr>
          </a:lstStyle>
          <a:p>
            <a:fld id="{5DD017F7-887F-484F-8A9B-AAEA92F58610}" type="datetime1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42E8C-9050-4E5C-9A6E-BDEAF597EE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214938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srgbClr val="FFFFFF">
                    <a:lumMod val="50000"/>
                  </a:srgb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2021, Amazon Web Services, Inc. or its Affiliates. All rights reserved. Amazon Confidential and Trademark</a:t>
            </a:r>
            <a:endParaRPr lang="en-US" dirty="0">
              <a:solidFill>
                <a:srgbClr val="FFFFFF">
                  <a:lumMod val="50000"/>
                </a:srgb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10534-7DDF-46A1-99EF-4E3A14AD3E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96900" y="4717125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/>
                </a:solidFill>
              </a:defRPr>
            </a:lvl1pPr>
          </a:lstStyle>
          <a:p>
            <a:fld id="{7834CDD4-D76F-4459-B025-0310E913C2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3EC4A3-BB2A-4888-85C4-CCFE111A6523}"/>
              </a:ext>
            </a:extLst>
          </p:cNvPr>
          <p:cNvSpPr txBox="1"/>
          <p:nvPr/>
        </p:nvSpPr>
        <p:spPr>
          <a:xfrm>
            <a:off x="3565956" y="4792360"/>
            <a:ext cx="2012089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50" dirty="0"/>
              <a:t>© 2022, Amazon Web Services, Inc. or its affiliates. All rights reserved. 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AFB0213-E599-B145-85FF-D2655A3CB8E5}"/>
              </a:ext>
            </a:extLst>
          </p:cNvPr>
          <p:cNvPicPr>
            <a:picLocks noChangeAspect="1"/>
          </p:cNvPicPr>
          <p:nvPr userDrawn="1"/>
        </p:nvPicPr>
        <p:blipFill>
          <a:blip r:embed="rId3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42425" y="4712406"/>
            <a:ext cx="289560" cy="1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25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  <p:sldLayoutId id="2147483765" r:id="rId18"/>
    <p:sldLayoutId id="2147483766" r:id="rId19"/>
    <p:sldLayoutId id="2147483767" r:id="rId20"/>
    <p:sldLayoutId id="2147483768" r:id="rId21"/>
    <p:sldLayoutId id="2147483769" r:id="rId22"/>
    <p:sldLayoutId id="2147483770" r:id="rId23"/>
    <p:sldLayoutId id="2147483771" r:id="rId24"/>
    <p:sldLayoutId id="2147483772" r:id="rId25"/>
    <p:sldLayoutId id="2147483773" r:id="rId26"/>
    <p:sldLayoutId id="2147483774" r:id="rId27"/>
    <p:sldLayoutId id="2147483775" r:id="rId28"/>
    <p:sldLayoutId id="2147483776" r:id="rId29"/>
    <p:sldLayoutId id="2147483778" r:id="rId30"/>
    <p:sldLayoutId id="2147483785" r:id="rId31"/>
    <p:sldLayoutId id="2147483786" r:id="rId32"/>
    <p:sldLayoutId id="2147483790" r:id="rId33"/>
    <p:sldLayoutId id="2147483791" r:id="rId34"/>
    <p:sldLayoutId id="2147483792" r:id="rId35"/>
    <p:sldLayoutId id="2147483793" r:id="rId36"/>
  </p:sldLayoutIdLst>
  <p:transition>
    <p:fade/>
  </p:transition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Clr>
          <a:schemeClr val="tx1"/>
        </a:buClr>
        <a:buSzPct val="90000"/>
        <a:buFont typeface="Amazon Ember" panose="020B0603020204020204" pitchFamily="34" charset="0"/>
        <a:buChar char="•"/>
        <a:defRPr sz="21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71450" algn="l" defTabSz="68580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Clr>
          <a:schemeClr val="tx1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71450" algn="l" defTabSz="685800" rtl="0" eaLnBrk="1" latinLnBrk="0" hangingPunct="1">
        <a:lnSpc>
          <a:spcPct val="90000"/>
        </a:lnSpc>
        <a:spcBef>
          <a:spcPts val="0"/>
        </a:spcBef>
        <a:spcAft>
          <a:spcPts val="450"/>
        </a:spcAft>
        <a:buClr>
          <a:schemeClr val="tx1"/>
        </a:buClr>
        <a:buFont typeface="Amazon Ember" panose="020B0603020204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54380" indent="-171450" algn="l" defTabSz="685800" rtl="0" eaLnBrk="1" latinLnBrk="0" hangingPunct="1">
        <a:lnSpc>
          <a:spcPct val="90000"/>
        </a:lnSpc>
        <a:spcBef>
          <a:spcPts val="0"/>
        </a:spcBef>
        <a:spcAft>
          <a:spcPts val="450"/>
        </a:spcAft>
        <a:buClr>
          <a:schemeClr val="tx1"/>
        </a:buClr>
        <a:buFont typeface="Amazon Ember" panose="020B0603020204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indent="-171450" algn="l" defTabSz="685800" rtl="0" eaLnBrk="1" latinLnBrk="0" hangingPunct="1">
        <a:lnSpc>
          <a:spcPct val="90000"/>
        </a:lnSpc>
        <a:spcBef>
          <a:spcPts val="0"/>
        </a:spcBef>
        <a:spcAft>
          <a:spcPts val="450"/>
        </a:spcAft>
        <a:buClr>
          <a:schemeClr val="tx1"/>
        </a:buClr>
        <a:buFont typeface="Amazon Ember" panose="020B0603020204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mazon Ember" panose="020B0603020204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mazon Ember" panose="020B0603020204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mazon Ember" panose="020B0603020204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mazon Ember" panose="020B0603020204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>
          <p15:clr>
            <a:srgbClr val="F26B43"/>
          </p15:clr>
        </p15:guide>
        <p15:guide id="2" orient="horz" pos="312">
          <p15:clr>
            <a:srgbClr val="F26B43"/>
          </p15:clr>
        </p15:guide>
        <p15:guide id="3" pos="7296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orient="horz" pos="576">
          <p15:clr>
            <a:srgbClr val="F26B43"/>
          </p15:clr>
        </p15:guide>
        <p15:guide id="6" orient="horz" pos="960">
          <p15:clr>
            <a:srgbClr val="F26B43"/>
          </p15:clr>
        </p15:guide>
        <p15:guide id="7" orient="horz" pos="1272">
          <p15:clr>
            <a:srgbClr val="F26B43"/>
          </p15:clr>
        </p15:guide>
        <p15:guide id="8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3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7" Type="http://schemas.openxmlformats.org/officeDocument/2006/relationships/image" Target="../media/image42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51.png"/><Relationship Id="rId18" Type="http://schemas.openxmlformats.org/officeDocument/2006/relationships/image" Target="../media/image56.svg"/><Relationship Id="rId3" Type="http://schemas.openxmlformats.org/officeDocument/2006/relationships/image" Target="../media/image43.png"/><Relationship Id="rId21" Type="http://schemas.openxmlformats.org/officeDocument/2006/relationships/image" Target="../media/image59.png"/><Relationship Id="rId7" Type="http://schemas.openxmlformats.org/officeDocument/2006/relationships/image" Target="../media/image47.png"/><Relationship Id="rId12" Type="http://schemas.openxmlformats.org/officeDocument/2006/relationships/image" Target="../media/image42.sv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4.svg"/><Relationship Id="rId20" Type="http://schemas.openxmlformats.org/officeDocument/2006/relationships/image" Target="../media/image58.sv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6.svg"/><Relationship Id="rId11" Type="http://schemas.openxmlformats.org/officeDocument/2006/relationships/image" Target="../media/image41.png"/><Relationship Id="rId24" Type="http://schemas.openxmlformats.org/officeDocument/2006/relationships/image" Target="../media/image62.jpeg"/><Relationship Id="rId5" Type="http://schemas.openxmlformats.org/officeDocument/2006/relationships/image" Target="../media/image45.png"/><Relationship Id="rId15" Type="http://schemas.openxmlformats.org/officeDocument/2006/relationships/image" Target="../media/image53.png"/><Relationship Id="rId23" Type="http://schemas.openxmlformats.org/officeDocument/2006/relationships/image" Target="../media/image61.png"/><Relationship Id="rId10" Type="http://schemas.openxmlformats.org/officeDocument/2006/relationships/image" Target="../media/image50.svg"/><Relationship Id="rId19" Type="http://schemas.openxmlformats.org/officeDocument/2006/relationships/image" Target="../media/image57.png"/><Relationship Id="rId4" Type="http://schemas.openxmlformats.org/officeDocument/2006/relationships/image" Target="../media/image44.svg"/><Relationship Id="rId9" Type="http://schemas.openxmlformats.org/officeDocument/2006/relationships/image" Target="../media/image49.png"/><Relationship Id="rId14" Type="http://schemas.openxmlformats.org/officeDocument/2006/relationships/image" Target="../media/image52.svg"/><Relationship Id="rId22" Type="http://schemas.openxmlformats.org/officeDocument/2006/relationships/image" Target="../media/image6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tiff"/><Relationship Id="rId3" Type="http://schemas.openxmlformats.org/officeDocument/2006/relationships/image" Target="../media/image66.tiff"/><Relationship Id="rId7" Type="http://schemas.openxmlformats.org/officeDocument/2006/relationships/image" Target="../media/image70.tiff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69.tiff"/><Relationship Id="rId5" Type="http://schemas.openxmlformats.org/officeDocument/2006/relationships/image" Target="../media/image68.tiff"/><Relationship Id="rId4" Type="http://schemas.openxmlformats.org/officeDocument/2006/relationships/image" Target="../media/image67.tiff"/><Relationship Id="rId9" Type="http://schemas.openxmlformats.org/officeDocument/2006/relationships/image" Target="../media/image72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1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05F26-63DA-804D-840F-ACC1234DDD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143000"/>
            <a:ext cx="5943600" cy="1046796"/>
          </a:xfrm>
        </p:spPr>
        <p:txBody>
          <a:bodyPr/>
          <a:lstStyle/>
          <a:p>
            <a:r>
              <a:rPr lang="en-US" sz="3200" dirty="0"/>
              <a:t>AWS </a:t>
            </a:r>
            <a:br>
              <a:rPr lang="en-US" sz="3200" dirty="0"/>
            </a:br>
            <a:r>
              <a:rPr lang="en-US" sz="3200" dirty="0"/>
              <a:t>Virtual Learning Series</a:t>
            </a:r>
            <a:br>
              <a:rPr lang="en-US" sz="3200" dirty="0"/>
            </a:br>
            <a:r>
              <a:rPr lang="en-US" sz="3200" dirty="0"/>
              <a:t>(EMR)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1AC6B0-6A74-364C-80E6-2A2784D58B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2842939"/>
            <a:ext cx="4845400" cy="482522"/>
          </a:xfrm>
        </p:spPr>
        <p:txBody>
          <a:bodyPr/>
          <a:lstStyle/>
          <a:p>
            <a:r>
              <a:rPr lang="en-US" dirty="0"/>
              <a:t>March 2022</a:t>
            </a:r>
          </a:p>
        </p:txBody>
      </p:sp>
    </p:spTree>
    <p:extLst>
      <p:ext uri="{BB962C8B-B14F-4D97-AF65-F5344CB8AC3E}">
        <p14:creationId xmlns:p14="http://schemas.microsoft.com/office/powerpoint/2010/main" val="2063014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hape"/>
          <p:cNvSpPr/>
          <p:nvPr/>
        </p:nvSpPr>
        <p:spPr>
          <a:xfrm>
            <a:off x="136663" y="111976"/>
            <a:ext cx="5416826" cy="4770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/>
          <a:p>
            <a:r>
              <a:rPr lang="en-ZA" altLang="en-US" sz="2500" b="1" dirty="0">
                <a:latin typeface="Helvetica"/>
              </a:rPr>
              <a:t>Hadoop core components: YARN</a:t>
            </a:r>
          </a:p>
        </p:txBody>
      </p:sp>
      <p:sp>
        <p:nvSpPr>
          <p:cNvPr id="71683" name="Shape"/>
          <p:cNvSpPr/>
          <p:nvPr/>
        </p:nvSpPr>
        <p:spPr>
          <a:xfrm>
            <a:off x="136663" y="844517"/>
            <a:ext cx="4572000" cy="907428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/>
          <a:p>
            <a:br>
              <a:rPr lang="en-ZA" altLang="en-US" sz="1324" dirty="0">
                <a:latin typeface="Helvetica"/>
              </a:rPr>
            </a:br>
            <a:endParaRPr lang="en-ZA" altLang="en-US" sz="1324" dirty="0">
              <a:latin typeface="Helvetica"/>
            </a:endParaRPr>
          </a:p>
          <a:p>
            <a:pPr marL="285750" indent="-285750">
              <a:buFont typeface="Wingdings"/>
              <a:buChar char="Ø"/>
            </a:pPr>
            <a:r>
              <a:rPr lang="en-ZA" altLang="en-US" sz="1324" dirty="0">
                <a:latin typeface="Helvetica"/>
              </a:rPr>
              <a:t>Apache YARN (Yet Another Resource Negotiator) is a resource management.</a:t>
            </a:r>
          </a:p>
        </p:txBody>
      </p:sp>
      <p:sp>
        <p:nvSpPr>
          <p:cNvPr id="71684" name="Shape"/>
          <p:cNvSpPr/>
          <p:nvPr/>
        </p:nvSpPr>
        <p:spPr>
          <a:xfrm>
            <a:off x="136663" y="1693016"/>
            <a:ext cx="4572000" cy="1314974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/>
          <a:p>
            <a:br>
              <a:rPr lang="en-ZA" altLang="en-US" sz="1324" dirty="0">
                <a:latin typeface="Helvetica"/>
              </a:rPr>
            </a:br>
            <a:endParaRPr lang="en-ZA" altLang="en-US" sz="1324" dirty="0">
              <a:latin typeface="Helvetica"/>
            </a:endParaRPr>
          </a:p>
          <a:p>
            <a:pPr marL="285750" indent="-285750">
              <a:buFont typeface="Wingdings"/>
              <a:buChar char="Ø"/>
            </a:pPr>
            <a:r>
              <a:rPr lang="en-ZA" altLang="en-US" sz="1324" dirty="0">
                <a:latin typeface="Helvetica"/>
              </a:rPr>
              <a:t>It makes use of  the components namely, resource manager, node manager, application master and containers for  job scheduling, processing of activities by allocating resources and scheduling tasks.</a:t>
            </a:r>
          </a:p>
        </p:txBody>
      </p:sp>
      <p:pic>
        <p:nvPicPr>
          <p:cNvPr id="71685" name="Pictur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608" y="844518"/>
            <a:ext cx="4622391" cy="34544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2BB434-CF01-BC4F-89D1-64EF312A56E8}"/>
              </a:ext>
            </a:extLst>
          </p:cNvPr>
          <p:cNvSpPr txBox="1"/>
          <p:nvPr/>
        </p:nvSpPr>
        <p:spPr>
          <a:xfrm>
            <a:off x="136663" y="111976"/>
            <a:ext cx="697386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2500" b="1" dirty="0">
                <a:latin typeface="Helvetica" pitchFamily="2" charset="0"/>
              </a:rPr>
              <a:t>Hadoop core components: MapReduce</a:t>
            </a:r>
            <a:endParaRPr lang="en-ZA" sz="2500" dirty="0"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305E73-A01E-D848-842A-9178D2104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447" y="885457"/>
            <a:ext cx="4706958" cy="33725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407535-D9C6-0B42-86BE-22B5C2F94512}"/>
              </a:ext>
            </a:extLst>
          </p:cNvPr>
          <p:cNvSpPr txBox="1"/>
          <p:nvPr/>
        </p:nvSpPr>
        <p:spPr>
          <a:xfrm>
            <a:off x="136663" y="1130596"/>
            <a:ext cx="4572000" cy="49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324" b="1" dirty="0"/>
              <a:t>MapReduce</a:t>
            </a:r>
            <a:r>
              <a:rPr lang="en-ZA" sz="1324" dirty="0"/>
              <a:t> is a framework used for processing huge amounts of data.</a:t>
            </a:r>
            <a:endParaRPr lang="en-US" sz="1324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AF7BA4-3664-EE4D-96AD-E5E011C89FEA}"/>
              </a:ext>
            </a:extLst>
          </p:cNvPr>
          <p:cNvSpPr txBox="1"/>
          <p:nvPr/>
        </p:nvSpPr>
        <p:spPr>
          <a:xfrm>
            <a:off x="239233" y="2082614"/>
            <a:ext cx="4572000" cy="296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ZA" sz="1324" dirty="0"/>
              <a:t>It works in two phases, namely, Map and Reduce</a:t>
            </a:r>
            <a:endParaRPr lang="en-US" sz="1324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4ACA49-C43A-9342-B47B-E29B4B382E93}"/>
              </a:ext>
            </a:extLst>
          </p:cNvPr>
          <p:cNvSpPr txBox="1"/>
          <p:nvPr/>
        </p:nvSpPr>
        <p:spPr>
          <a:xfrm>
            <a:off x="136663" y="2864475"/>
            <a:ext cx="4089779" cy="8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324" dirty="0">
                <a:latin typeface="Helvetica" pitchFamily="2" charset="0"/>
              </a:rPr>
              <a:t>For an example MapReduce word count job processes:</a:t>
            </a:r>
          </a:p>
          <a:p>
            <a:endParaRPr lang="en-ZA" sz="1324" dirty="0">
              <a:latin typeface="Helvetica" pitchFamily="2" charset="0"/>
            </a:endParaRPr>
          </a:p>
          <a:p>
            <a:endParaRPr lang="en-ZA" sz="1250" dirty="0"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E10D17-E76C-8C4B-8FE8-BD5E26F01ABC}"/>
              </a:ext>
            </a:extLst>
          </p:cNvPr>
          <p:cNvSpPr txBox="1"/>
          <p:nvPr/>
        </p:nvSpPr>
        <p:spPr>
          <a:xfrm>
            <a:off x="837314" y="3660945"/>
            <a:ext cx="4572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buFont typeface="Courier New" panose="02070309020205020404" pitchFamily="49" charset="0"/>
              <a:buChar char="o"/>
            </a:pPr>
            <a:r>
              <a:rPr lang="en-ZA" sz="1250" dirty="0">
                <a:latin typeface="Helvetica" pitchFamily="2" charset="0"/>
              </a:rPr>
              <a:t>Input split (Divide input file)</a:t>
            </a:r>
          </a:p>
          <a:p>
            <a:pPr marL="214313" indent="-214313">
              <a:buFont typeface="Courier New" panose="02070309020205020404" pitchFamily="49" charset="0"/>
              <a:buChar char="o"/>
            </a:pPr>
            <a:r>
              <a:rPr lang="en-ZA" sz="1250" dirty="0">
                <a:latin typeface="Helvetica" pitchFamily="2" charset="0"/>
              </a:rPr>
              <a:t>Mapping (count occurrence)</a:t>
            </a:r>
          </a:p>
          <a:p>
            <a:pPr marL="214313" indent="-214313">
              <a:buFont typeface="Courier New" panose="02070309020205020404" pitchFamily="49" charset="0"/>
              <a:buChar char="o"/>
            </a:pPr>
            <a:r>
              <a:rPr lang="en-ZA" sz="1250" dirty="0">
                <a:latin typeface="Helvetica" pitchFamily="2" charset="0"/>
              </a:rPr>
              <a:t>Shuffling (Group same words together)</a:t>
            </a:r>
          </a:p>
          <a:p>
            <a:pPr marL="214313" indent="-214313">
              <a:buFont typeface="Courier New" panose="02070309020205020404" pitchFamily="49" charset="0"/>
              <a:buChar char="o"/>
            </a:pPr>
            <a:r>
              <a:rPr lang="en-ZA" sz="1250" dirty="0">
                <a:latin typeface="Helvetica" pitchFamily="2" charset="0"/>
              </a:rPr>
              <a:t>Reducing (complete the counting</a:t>
            </a:r>
            <a:endParaRPr lang="en-US" sz="1250" dirty="0"/>
          </a:p>
        </p:txBody>
      </p:sp>
    </p:spTree>
    <p:extLst>
      <p:ext uri="{BB962C8B-B14F-4D97-AF65-F5344CB8AC3E}">
        <p14:creationId xmlns:p14="http://schemas.microsoft.com/office/powerpoint/2010/main" val="393301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542700C-DF33-9E42-8EC2-D6F85EE1A530}"/>
              </a:ext>
            </a:extLst>
          </p:cNvPr>
          <p:cNvSpPr txBox="1"/>
          <p:nvPr/>
        </p:nvSpPr>
        <p:spPr>
          <a:xfrm>
            <a:off x="6956194" y="1469134"/>
            <a:ext cx="4572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Secure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B01D3B-909B-BD49-8261-5BC2AA8DD196}"/>
              </a:ext>
            </a:extLst>
          </p:cNvPr>
          <p:cNvSpPr txBox="1"/>
          <p:nvPr/>
        </p:nvSpPr>
        <p:spPr>
          <a:xfrm>
            <a:off x="576409" y="1469134"/>
            <a:ext cx="4572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Low Cost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B6A230-8514-1548-8BC7-3A07B7C54544}"/>
              </a:ext>
            </a:extLst>
          </p:cNvPr>
          <p:cNvSpPr txBox="1"/>
          <p:nvPr/>
        </p:nvSpPr>
        <p:spPr>
          <a:xfrm>
            <a:off x="701203" y="3564440"/>
            <a:ext cx="126564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Elastic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21F2AB-C3B6-9F41-AF4F-886896DFFFB5}"/>
              </a:ext>
            </a:extLst>
          </p:cNvPr>
          <p:cNvSpPr txBox="1"/>
          <p:nvPr/>
        </p:nvSpPr>
        <p:spPr>
          <a:xfrm>
            <a:off x="6988980" y="3478667"/>
            <a:ext cx="4572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Easy to Use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0DC784-613D-4642-A004-0D2974BB5C00}"/>
              </a:ext>
            </a:extLst>
          </p:cNvPr>
          <p:cNvSpPr txBox="1"/>
          <p:nvPr/>
        </p:nvSpPr>
        <p:spPr>
          <a:xfrm>
            <a:off x="3940451" y="702465"/>
            <a:ext cx="4572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Flexible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F621449-B552-5E46-826E-09F6F4719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532" y="235136"/>
            <a:ext cx="8425837" cy="545741"/>
          </a:xfrm>
        </p:spPr>
        <p:txBody>
          <a:bodyPr/>
          <a:lstStyle/>
          <a:p>
            <a:r>
              <a:rPr lang="en-US" dirty="0"/>
              <a:t>Benefits of using EMR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6A74D13-B34A-8842-815C-20769E569BD5}"/>
              </a:ext>
            </a:extLst>
          </p:cNvPr>
          <p:cNvGrpSpPr/>
          <p:nvPr/>
        </p:nvGrpSpPr>
        <p:grpSpPr>
          <a:xfrm>
            <a:off x="2290151" y="1660066"/>
            <a:ext cx="710083" cy="706147"/>
            <a:chOff x="6492785" y="3149379"/>
            <a:chExt cx="1929789" cy="2094923"/>
          </a:xfrm>
          <a:noFill/>
        </p:grpSpPr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0173C496-5610-294C-AC0E-AEE8C5AA2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2785" y="3149379"/>
              <a:ext cx="1218219" cy="1498807"/>
            </a:xfrm>
            <a:custGeom>
              <a:avLst/>
              <a:gdLst>
                <a:gd name="T0" fmla="*/ 143 w 193"/>
                <a:gd name="T1" fmla="*/ 20 h 250"/>
                <a:gd name="T2" fmla="*/ 143 w 193"/>
                <a:gd name="T3" fmla="*/ 56 h 250"/>
                <a:gd name="T4" fmla="*/ 61 w 193"/>
                <a:gd name="T5" fmla="*/ 87 h 250"/>
                <a:gd name="T6" fmla="*/ 156 w 193"/>
                <a:gd name="T7" fmla="*/ 116 h 250"/>
                <a:gd name="T8" fmla="*/ 178 w 193"/>
                <a:gd name="T9" fmla="*/ 189 h 250"/>
                <a:gd name="T10" fmla="*/ 146 w 193"/>
                <a:gd name="T11" fmla="*/ 216 h 250"/>
                <a:gd name="T12" fmla="*/ 153 w 193"/>
                <a:gd name="T13" fmla="*/ 240 h 250"/>
                <a:gd name="T14" fmla="*/ 117 w 193"/>
                <a:gd name="T15" fmla="*/ 250 h 250"/>
                <a:gd name="T16" fmla="*/ 109 w 193"/>
                <a:gd name="T17" fmla="*/ 225 h 250"/>
                <a:gd name="T18" fmla="*/ 56 w 193"/>
                <a:gd name="T19" fmla="*/ 223 h 250"/>
                <a:gd name="T20" fmla="*/ 63 w 193"/>
                <a:gd name="T21" fmla="*/ 187 h 250"/>
                <a:gd name="T22" fmla="*/ 149 w 193"/>
                <a:gd name="T23" fmla="*/ 162 h 250"/>
                <a:gd name="T24" fmla="*/ 34 w 193"/>
                <a:gd name="T25" fmla="*/ 113 h 250"/>
                <a:gd name="T26" fmla="*/ 63 w 193"/>
                <a:gd name="T27" fmla="*/ 34 h 250"/>
                <a:gd name="T28" fmla="*/ 56 w 193"/>
                <a:gd name="T29" fmla="*/ 10 h 250"/>
                <a:gd name="T30" fmla="*/ 92 w 193"/>
                <a:gd name="T31" fmla="*/ 0 h 250"/>
                <a:gd name="T32" fmla="*/ 100 w 193"/>
                <a:gd name="T33" fmla="*/ 24 h 250"/>
                <a:gd name="T34" fmla="*/ 143 w 193"/>
                <a:gd name="T35" fmla="*/ 2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250">
                  <a:moveTo>
                    <a:pt x="143" y="20"/>
                  </a:moveTo>
                  <a:cubicBezTo>
                    <a:pt x="143" y="56"/>
                    <a:pt x="143" y="56"/>
                    <a:pt x="143" y="56"/>
                  </a:cubicBezTo>
                  <a:cubicBezTo>
                    <a:pt x="143" y="56"/>
                    <a:pt x="62" y="56"/>
                    <a:pt x="61" y="87"/>
                  </a:cubicBezTo>
                  <a:cubicBezTo>
                    <a:pt x="59" y="119"/>
                    <a:pt x="118" y="94"/>
                    <a:pt x="156" y="116"/>
                  </a:cubicBezTo>
                  <a:cubicBezTo>
                    <a:pt x="193" y="139"/>
                    <a:pt x="192" y="170"/>
                    <a:pt x="178" y="189"/>
                  </a:cubicBezTo>
                  <a:cubicBezTo>
                    <a:pt x="163" y="209"/>
                    <a:pt x="146" y="216"/>
                    <a:pt x="146" y="216"/>
                  </a:cubicBezTo>
                  <a:cubicBezTo>
                    <a:pt x="153" y="240"/>
                    <a:pt x="153" y="240"/>
                    <a:pt x="153" y="240"/>
                  </a:cubicBezTo>
                  <a:cubicBezTo>
                    <a:pt x="117" y="250"/>
                    <a:pt x="117" y="250"/>
                    <a:pt x="117" y="250"/>
                  </a:cubicBezTo>
                  <a:cubicBezTo>
                    <a:pt x="109" y="225"/>
                    <a:pt x="109" y="225"/>
                    <a:pt x="109" y="225"/>
                  </a:cubicBezTo>
                  <a:cubicBezTo>
                    <a:pt x="109" y="225"/>
                    <a:pt x="76" y="229"/>
                    <a:pt x="56" y="223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63" y="187"/>
                    <a:pt x="146" y="201"/>
                    <a:pt x="149" y="162"/>
                  </a:cubicBezTo>
                  <a:cubicBezTo>
                    <a:pt x="145" y="125"/>
                    <a:pt x="66" y="160"/>
                    <a:pt x="34" y="113"/>
                  </a:cubicBezTo>
                  <a:cubicBezTo>
                    <a:pt x="34" y="113"/>
                    <a:pt x="0" y="72"/>
                    <a:pt x="63" y="34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0" y="24"/>
                    <a:pt x="119" y="19"/>
                    <a:pt x="143" y="20"/>
                  </a:cubicBezTo>
                  <a:close/>
                </a:path>
              </a:pathLst>
            </a:custGeom>
            <a:grpFill/>
            <a:ln w="12700" cap="flat">
              <a:solidFill>
                <a:srgbClr val="F2F4F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27434" tIns="13717" rIns="27434" bIns="1371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7315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750">
              <a:extLst>
                <a:ext uri="{FF2B5EF4-FFF2-40B4-BE49-F238E27FC236}">
                  <a16:creationId xmlns:a16="http://schemas.microsoft.com/office/drawing/2014/main" id="{B0ADD49D-6D8C-5A4F-9006-4A723EB9C3C2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7494413" y="4254586"/>
              <a:ext cx="928161" cy="989716"/>
            </a:xfrm>
            <a:custGeom>
              <a:avLst/>
              <a:gdLst>
                <a:gd name="T0" fmla="*/ 814 w 2392"/>
                <a:gd name="T1" fmla="*/ 1914 h 3232"/>
                <a:gd name="T2" fmla="*/ 0 w 2392"/>
                <a:gd name="T3" fmla="*/ 1914 h 3232"/>
                <a:gd name="T4" fmla="*/ 1186 w 2392"/>
                <a:gd name="T5" fmla="*/ 3232 h 3232"/>
                <a:gd name="T6" fmla="*/ 2392 w 2392"/>
                <a:gd name="T7" fmla="*/ 1914 h 3232"/>
                <a:gd name="T8" fmla="*/ 1543 w 2392"/>
                <a:gd name="T9" fmla="*/ 1914 h 3232"/>
                <a:gd name="T10" fmla="*/ 1543 w 2392"/>
                <a:gd name="T11" fmla="*/ 0 h 3232"/>
                <a:gd name="T12" fmla="*/ 814 w 2392"/>
                <a:gd name="T13" fmla="*/ 0 h 3232"/>
                <a:gd name="T14" fmla="*/ 814 w 2392"/>
                <a:gd name="T15" fmla="*/ 1914 h 3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2" h="3232">
                  <a:moveTo>
                    <a:pt x="814" y="1914"/>
                  </a:moveTo>
                  <a:lnTo>
                    <a:pt x="0" y="1914"/>
                  </a:lnTo>
                  <a:lnTo>
                    <a:pt x="1186" y="3232"/>
                  </a:lnTo>
                  <a:lnTo>
                    <a:pt x="2392" y="1914"/>
                  </a:lnTo>
                  <a:lnTo>
                    <a:pt x="1543" y="1914"/>
                  </a:lnTo>
                  <a:lnTo>
                    <a:pt x="1543" y="0"/>
                  </a:lnTo>
                  <a:lnTo>
                    <a:pt x="814" y="0"/>
                  </a:lnTo>
                  <a:lnTo>
                    <a:pt x="814" y="1914"/>
                  </a:lnTo>
                  <a:close/>
                </a:path>
              </a:pathLst>
            </a:custGeom>
            <a:grpFill/>
            <a:ln w="12700" cap="rnd">
              <a:solidFill>
                <a:srgbClr val="F2F4F4"/>
              </a:solidFill>
              <a:prstDash val="solid"/>
              <a:round/>
              <a:headEnd/>
              <a:tailEnd/>
            </a:ln>
          </p:spPr>
          <p:txBody>
            <a:bodyPr vert="horz" wrap="square" lIns="27434" tIns="13717" rIns="27434" bIns="1371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7315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8B56F41-3E5F-714A-B010-BA7EA0082DA4}"/>
              </a:ext>
            </a:extLst>
          </p:cNvPr>
          <p:cNvGrpSpPr/>
          <p:nvPr/>
        </p:nvGrpSpPr>
        <p:grpSpPr>
          <a:xfrm>
            <a:off x="3909155" y="1915233"/>
            <a:ext cx="1313030" cy="1313034"/>
            <a:chOff x="6322038" y="1973412"/>
            <a:chExt cx="1463036" cy="1463040"/>
          </a:xfrm>
        </p:grpSpPr>
        <p:sp>
          <p:nvSpPr>
            <p:cNvPr id="25" name="Freeform: Shape 285">
              <a:extLst>
                <a:ext uri="{FF2B5EF4-FFF2-40B4-BE49-F238E27FC236}">
                  <a16:creationId xmlns:a16="http://schemas.microsoft.com/office/drawing/2014/main" id="{1F4AF6E5-B419-AF4A-9DB5-7328083CA0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22038" y="1973412"/>
              <a:ext cx="1463036" cy="1463040"/>
            </a:xfrm>
            <a:custGeom>
              <a:avLst/>
              <a:gdLst>
                <a:gd name="connsiteX0" fmla="*/ 0 w 1737358"/>
                <a:gd name="connsiteY0" fmla="*/ 868681 h 1737362"/>
                <a:gd name="connsiteX1" fmla="*/ 868679 w 1737358"/>
                <a:gd name="connsiteY1" fmla="*/ 0 h 1737362"/>
                <a:gd name="connsiteX2" fmla="*/ 1737358 w 1737358"/>
                <a:gd name="connsiteY2" fmla="*/ 868681 h 1737362"/>
                <a:gd name="connsiteX3" fmla="*/ 868679 w 1737358"/>
                <a:gd name="connsiteY3" fmla="*/ 1737362 h 1737362"/>
                <a:gd name="connsiteX4" fmla="*/ 0 w 1737358"/>
                <a:gd name="connsiteY4" fmla="*/ 868681 h 1737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7358" h="1737362">
                  <a:moveTo>
                    <a:pt x="0" y="868681"/>
                  </a:moveTo>
                  <a:cubicBezTo>
                    <a:pt x="0" y="388922"/>
                    <a:pt x="388921" y="0"/>
                    <a:pt x="868679" y="0"/>
                  </a:cubicBezTo>
                  <a:cubicBezTo>
                    <a:pt x="1348437" y="0"/>
                    <a:pt x="1737358" y="388922"/>
                    <a:pt x="1737358" y="868681"/>
                  </a:cubicBezTo>
                  <a:cubicBezTo>
                    <a:pt x="1737358" y="1348440"/>
                    <a:pt x="1348437" y="1737362"/>
                    <a:pt x="868679" y="1737362"/>
                  </a:cubicBezTo>
                  <a:cubicBezTo>
                    <a:pt x="388921" y="1737362"/>
                    <a:pt x="0" y="1348440"/>
                    <a:pt x="0" y="86868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542CAF"/>
                </a:gs>
                <a:gs pos="100000">
                  <a:srgbClr val="9A60F7"/>
                </a:gs>
              </a:gsLst>
              <a:lin ang="18900000" scaled="1"/>
              <a:tileRect/>
            </a:gradFill>
            <a:ln w="28575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4920" tIns="364922" rIns="364920" bIns="364922" numCol="1" spcCol="1270" anchor="ctr" anchorCtr="0">
              <a:noAutofit/>
            </a:bodyPr>
            <a:lstStyle/>
            <a:p>
              <a:pPr algn="ctr" defTabSz="1289018">
                <a:lnSpc>
                  <a:spcPct val="90000"/>
                </a:lnSpc>
                <a:spcAft>
                  <a:spcPct val="35000"/>
                </a:spcAft>
              </a:pPr>
              <a:endParaRPr lang="en-US" sz="2901" dirty="0">
                <a:solidFill>
                  <a:prstClr val="white"/>
                </a:solidFill>
                <a:latin typeface="Amazon Ember"/>
              </a:endParaRPr>
            </a:p>
          </p:txBody>
        </p:sp>
        <p:sp>
          <p:nvSpPr>
            <p:cNvPr id="26" name="Freeform: Shape 286">
              <a:extLst>
                <a:ext uri="{FF2B5EF4-FFF2-40B4-BE49-F238E27FC236}">
                  <a16:creationId xmlns:a16="http://schemas.microsoft.com/office/drawing/2014/main" id="{6DE1F093-30F9-BC4B-8092-017A578B9806}"/>
                </a:ext>
              </a:extLst>
            </p:cNvPr>
            <p:cNvSpPr/>
            <p:nvPr/>
          </p:nvSpPr>
          <p:spPr>
            <a:xfrm>
              <a:off x="6613501" y="2256876"/>
              <a:ext cx="880110" cy="896112"/>
            </a:xfrm>
            <a:custGeom>
              <a:avLst/>
              <a:gdLst>
                <a:gd name="connsiteX0" fmla="*/ 829150 w 880110"/>
                <a:gd name="connsiteY0" fmla="*/ 571083 h 896112"/>
                <a:gd name="connsiteX1" fmla="*/ 783248 w 880110"/>
                <a:gd name="connsiteY1" fmla="*/ 552081 h 896112"/>
                <a:gd name="connsiteX2" fmla="*/ 737346 w 880110"/>
                <a:gd name="connsiteY2" fmla="*/ 571083 h 896112"/>
                <a:gd name="connsiteX3" fmla="*/ 718316 w 880110"/>
                <a:gd name="connsiteY3" fmla="*/ 617035 h 896112"/>
                <a:gd name="connsiteX4" fmla="*/ 737346 w 880110"/>
                <a:gd name="connsiteY4" fmla="*/ 662987 h 896112"/>
                <a:gd name="connsiteX5" fmla="*/ 829150 w 880110"/>
                <a:gd name="connsiteY5" fmla="*/ 662987 h 896112"/>
                <a:gd name="connsiteX6" fmla="*/ 829150 w 880110"/>
                <a:gd name="connsiteY6" fmla="*/ 571083 h 896112"/>
                <a:gd name="connsiteX7" fmla="*/ 829150 w 880110"/>
                <a:gd name="connsiteY7" fmla="*/ 571083 h 896112"/>
                <a:gd name="connsiteX8" fmla="*/ 692677 w 880110"/>
                <a:gd name="connsiteY8" fmla="*/ 582635 h 896112"/>
                <a:gd name="connsiteX9" fmla="*/ 713851 w 880110"/>
                <a:gd name="connsiteY9" fmla="*/ 549373 h 896112"/>
                <a:gd name="connsiteX10" fmla="*/ 679392 w 880110"/>
                <a:gd name="connsiteY10" fmla="*/ 483714 h 896112"/>
                <a:gd name="connsiteX11" fmla="*/ 636483 w 880110"/>
                <a:gd name="connsiteY11" fmla="*/ 564867 h 896112"/>
                <a:gd name="connsiteX12" fmla="*/ 692677 w 880110"/>
                <a:gd name="connsiteY12" fmla="*/ 582635 h 896112"/>
                <a:gd name="connsiteX13" fmla="*/ 590229 w 880110"/>
                <a:gd name="connsiteY13" fmla="*/ 583837 h 896112"/>
                <a:gd name="connsiteX14" fmla="*/ 401435 w 880110"/>
                <a:gd name="connsiteY14" fmla="*/ 524138 h 896112"/>
                <a:gd name="connsiteX15" fmla="*/ 355085 w 880110"/>
                <a:gd name="connsiteY15" fmla="*/ 595101 h 896112"/>
                <a:gd name="connsiteX16" fmla="*/ 346922 w 880110"/>
                <a:gd name="connsiteY16" fmla="*/ 602471 h 896112"/>
                <a:gd name="connsiteX17" fmla="*/ 430180 w 880110"/>
                <a:gd name="connsiteY17" fmla="*/ 718120 h 896112"/>
                <a:gd name="connsiteX18" fmla="*/ 483604 w 880110"/>
                <a:gd name="connsiteY18" fmla="*/ 702066 h 896112"/>
                <a:gd name="connsiteX19" fmla="*/ 523217 w 880110"/>
                <a:gd name="connsiteY19" fmla="*/ 710590 h 896112"/>
                <a:gd name="connsiteX20" fmla="*/ 590229 w 880110"/>
                <a:gd name="connsiteY20" fmla="*/ 583837 h 896112"/>
                <a:gd name="connsiteX21" fmla="*/ 548520 w 880110"/>
                <a:gd name="connsiteY21" fmla="*/ 799081 h 896112"/>
                <a:gd name="connsiteX22" fmla="*/ 529506 w 880110"/>
                <a:gd name="connsiteY22" fmla="*/ 753129 h 896112"/>
                <a:gd name="connsiteX23" fmla="*/ 483604 w 880110"/>
                <a:gd name="connsiteY23" fmla="*/ 734110 h 896112"/>
                <a:gd name="connsiteX24" fmla="*/ 437718 w 880110"/>
                <a:gd name="connsiteY24" fmla="*/ 753129 h 896112"/>
                <a:gd name="connsiteX25" fmla="*/ 418688 w 880110"/>
                <a:gd name="connsiteY25" fmla="*/ 799081 h 896112"/>
                <a:gd name="connsiteX26" fmla="*/ 437718 w 880110"/>
                <a:gd name="connsiteY26" fmla="*/ 845033 h 896112"/>
                <a:gd name="connsiteX27" fmla="*/ 483604 w 880110"/>
                <a:gd name="connsiteY27" fmla="*/ 864067 h 896112"/>
                <a:gd name="connsiteX28" fmla="*/ 529506 w 880110"/>
                <a:gd name="connsiteY28" fmla="*/ 845033 h 896112"/>
                <a:gd name="connsiteX29" fmla="*/ 548520 w 880110"/>
                <a:gd name="connsiteY29" fmla="*/ 799081 h 896112"/>
                <a:gd name="connsiteX30" fmla="*/ 548520 w 880110"/>
                <a:gd name="connsiteY30" fmla="*/ 799081 h 896112"/>
                <a:gd name="connsiteX31" fmla="*/ 332454 w 880110"/>
                <a:gd name="connsiteY31" fmla="*/ 572429 h 896112"/>
                <a:gd name="connsiteX32" fmla="*/ 332454 w 880110"/>
                <a:gd name="connsiteY32" fmla="*/ 323186 h 896112"/>
                <a:gd name="connsiteX33" fmla="*/ 207952 w 880110"/>
                <a:gd name="connsiteY33" fmla="*/ 271658 h 896112"/>
                <a:gd name="connsiteX34" fmla="*/ 83466 w 880110"/>
                <a:gd name="connsiteY34" fmla="*/ 323186 h 896112"/>
                <a:gd name="connsiteX35" fmla="*/ 83466 w 880110"/>
                <a:gd name="connsiteY35" fmla="*/ 572429 h 896112"/>
                <a:gd name="connsiteX36" fmla="*/ 332454 w 880110"/>
                <a:gd name="connsiteY36" fmla="*/ 572429 h 896112"/>
                <a:gd name="connsiteX37" fmla="*/ 332454 w 880110"/>
                <a:gd name="connsiteY37" fmla="*/ 572429 h 896112"/>
                <a:gd name="connsiteX38" fmla="*/ 346666 w 880110"/>
                <a:gd name="connsiteY38" fmla="*/ 292920 h 896112"/>
                <a:gd name="connsiteX39" fmla="*/ 355085 w 880110"/>
                <a:gd name="connsiteY39" fmla="*/ 300531 h 896112"/>
                <a:gd name="connsiteX40" fmla="*/ 400219 w 880110"/>
                <a:gd name="connsiteY40" fmla="*/ 368337 h 896112"/>
                <a:gd name="connsiteX41" fmla="*/ 588292 w 880110"/>
                <a:gd name="connsiteY41" fmla="*/ 310192 h 896112"/>
                <a:gd name="connsiteX42" fmla="*/ 522944 w 880110"/>
                <a:gd name="connsiteY42" fmla="*/ 185667 h 896112"/>
                <a:gd name="connsiteX43" fmla="*/ 483604 w 880110"/>
                <a:gd name="connsiteY43" fmla="*/ 194062 h 896112"/>
                <a:gd name="connsiteX44" fmla="*/ 429940 w 880110"/>
                <a:gd name="connsiteY44" fmla="*/ 177848 h 896112"/>
                <a:gd name="connsiteX45" fmla="*/ 346666 w 880110"/>
                <a:gd name="connsiteY45" fmla="*/ 292920 h 896112"/>
                <a:gd name="connsiteX46" fmla="*/ 418688 w 880110"/>
                <a:gd name="connsiteY46" fmla="*/ 97047 h 896112"/>
                <a:gd name="connsiteX47" fmla="*/ 437718 w 880110"/>
                <a:gd name="connsiteY47" fmla="*/ 142983 h 896112"/>
                <a:gd name="connsiteX48" fmla="*/ 483604 w 880110"/>
                <a:gd name="connsiteY48" fmla="*/ 162018 h 896112"/>
                <a:gd name="connsiteX49" fmla="*/ 529506 w 880110"/>
                <a:gd name="connsiteY49" fmla="*/ 142983 h 896112"/>
                <a:gd name="connsiteX50" fmla="*/ 548520 w 880110"/>
                <a:gd name="connsiteY50" fmla="*/ 97047 h 896112"/>
                <a:gd name="connsiteX51" fmla="*/ 529506 w 880110"/>
                <a:gd name="connsiteY51" fmla="*/ 51079 h 896112"/>
                <a:gd name="connsiteX52" fmla="*/ 483604 w 880110"/>
                <a:gd name="connsiteY52" fmla="*/ 32045 h 896112"/>
                <a:gd name="connsiteX53" fmla="*/ 437718 w 880110"/>
                <a:gd name="connsiteY53" fmla="*/ 51079 h 896112"/>
                <a:gd name="connsiteX54" fmla="*/ 418688 w 880110"/>
                <a:gd name="connsiteY54" fmla="*/ 97047 h 896112"/>
                <a:gd name="connsiteX55" fmla="*/ 418688 w 880110"/>
                <a:gd name="connsiteY55" fmla="*/ 97047 h 896112"/>
                <a:gd name="connsiteX56" fmla="*/ 410686 w 880110"/>
                <a:gd name="connsiteY56" fmla="*/ 493455 h 896112"/>
                <a:gd name="connsiteX57" fmla="*/ 605450 w 880110"/>
                <a:gd name="connsiteY57" fmla="*/ 555045 h 896112"/>
                <a:gd name="connsiteX58" fmla="*/ 661355 w 880110"/>
                <a:gd name="connsiteY58" fmla="*/ 449346 h 896112"/>
                <a:gd name="connsiteX59" fmla="*/ 603449 w 880110"/>
                <a:gd name="connsiteY59" fmla="*/ 339048 h 896112"/>
                <a:gd name="connsiteX60" fmla="*/ 409902 w 880110"/>
                <a:gd name="connsiteY60" fmla="*/ 398876 h 896112"/>
                <a:gd name="connsiteX61" fmla="*/ 410686 w 880110"/>
                <a:gd name="connsiteY61" fmla="*/ 493455 h 896112"/>
                <a:gd name="connsiteX62" fmla="*/ 410686 w 880110"/>
                <a:gd name="connsiteY62" fmla="*/ 493455 h 896112"/>
                <a:gd name="connsiteX63" fmla="*/ 634579 w 880110"/>
                <a:gd name="connsiteY63" fmla="*/ 329419 h 896112"/>
                <a:gd name="connsiteX64" fmla="*/ 679488 w 880110"/>
                <a:gd name="connsiteY64" fmla="*/ 415010 h 896112"/>
                <a:gd name="connsiteX65" fmla="*/ 721613 w 880110"/>
                <a:gd name="connsiteY65" fmla="*/ 335331 h 896112"/>
                <a:gd name="connsiteX66" fmla="*/ 714715 w 880110"/>
                <a:gd name="connsiteY66" fmla="*/ 329691 h 896112"/>
                <a:gd name="connsiteX67" fmla="*/ 699287 w 880110"/>
                <a:gd name="connsiteY67" fmla="*/ 309423 h 896112"/>
                <a:gd name="connsiteX68" fmla="*/ 634579 w 880110"/>
                <a:gd name="connsiteY68" fmla="*/ 329419 h 896112"/>
                <a:gd name="connsiteX69" fmla="*/ 718316 w 880110"/>
                <a:gd name="connsiteY69" fmla="*/ 261068 h 896112"/>
                <a:gd name="connsiteX70" fmla="*/ 737346 w 880110"/>
                <a:gd name="connsiteY70" fmla="*/ 307036 h 896112"/>
                <a:gd name="connsiteX71" fmla="*/ 829150 w 880110"/>
                <a:gd name="connsiteY71" fmla="*/ 307036 h 896112"/>
                <a:gd name="connsiteX72" fmla="*/ 829150 w 880110"/>
                <a:gd name="connsiteY72" fmla="*/ 215132 h 896112"/>
                <a:gd name="connsiteX73" fmla="*/ 783248 w 880110"/>
                <a:gd name="connsiteY73" fmla="*/ 196129 h 896112"/>
                <a:gd name="connsiteX74" fmla="*/ 737346 w 880110"/>
                <a:gd name="connsiteY74" fmla="*/ 215132 h 896112"/>
                <a:gd name="connsiteX75" fmla="*/ 718316 w 880110"/>
                <a:gd name="connsiteY75" fmla="*/ 261068 h 896112"/>
                <a:gd name="connsiteX76" fmla="*/ 718316 w 880110"/>
                <a:gd name="connsiteY76" fmla="*/ 261068 h 896112"/>
                <a:gd name="connsiteX77" fmla="*/ 851781 w 880110"/>
                <a:gd name="connsiteY77" fmla="*/ 548428 h 896112"/>
                <a:gd name="connsiteX78" fmla="*/ 851781 w 880110"/>
                <a:gd name="connsiteY78" fmla="*/ 685643 h 896112"/>
                <a:gd name="connsiteX79" fmla="*/ 783248 w 880110"/>
                <a:gd name="connsiteY79" fmla="*/ 714018 h 896112"/>
                <a:gd name="connsiteX80" fmla="*/ 714715 w 880110"/>
                <a:gd name="connsiteY80" fmla="*/ 685643 h 896112"/>
                <a:gd name="connsiteX81" fmla="*/ 686307 w 880110"/>
                <a:gd name="connsiteY81" fmla="*/ 617035 h 896112"/>
                <a:gd name="connsiteX82" fmla="*/ 686451 w 880110"/>
                <a:gd name="connsiteY82" fmla="*/ 614264 h 896112"/>
                <a:gd name="connsiteX83" fmla="*/ 621263 w 880110"/>
                <a:gd name="connsiteY83" fmla="*/ 593659 h 896112"/>
                <a:gd name="connsiteX84" fmla="*/ 549977 w 880110"/>
                <a:gd name="connsiteY84" fmla="*/ 728503 h 896112"/>
                <a:gd name="connsiteX85" fmla="*/ 552137 w 880110"/>
                <a:gd name="connsiteY85" fmla="*/ 730473 h 896112"/>
                <a:gd name="connsiteX86" fmla="*/ 580530 w 880110"/>
                <a:gd name="connsiteY86" fmla="*/ 799081 h 896112"/>
                <a:gd name="connsiteX87" fmla="*/ 552137 w 880110"/>
                <a:gd name="connsiteY87" fmla="*/ 867688 h 896112"/>
                <a:gd name="connsiteX88" fmla="*/ 483604 w 880110"/>
                <a:gd name="connsiteY88" fmla="*/ 896112 h 896112"/>
                <a:gd name="connsiteX89" fmla="*/ 415087 w 880110"/>
                <a:gd name="connsiteY89" fmla="*/ 867688 h 896112"/>
                <a:gd name="connsiteX90" fmla="*/ 386679 w 880110"/>
                <a:gd name="connsiteY90" fmla="*/ 799081 h 896112"/>
                <a:gd name="connsiteX91" fmla="*/ 406669 w 880110"/>
                <a:gd name="connsiteY91" fmla="*/ 740247 h 896112"/>
                <a:gd name="connsiteX92" fmla="*/ 321683 w 880110"/>
                <a:gd name="connsiteY92" fmla="*/ 622211 h 896112"/>
                <a:gd name="connsiteX93" fmla="*/ 207952 w 880110"/>
                <a:gd name="connsiteY93" fmla="*/ 656002 h 896112"/>
                <a:gd name="connsiteX94" fmla="*/ 60835 w 880110"/>
                <a:gd name="connsiteY94" fmla="*/ 595101 h 896112"/>
                <a:gd name="connsiteX95" fmla="*/ 60835 w 880110"/>
                <a:gd name="connsiteY95" fmla="*/ 300531 h 896112"/>
                <a:gd name="connsiteX96" fmla="*/ 321395 w 880110"/>
                <a:gd name="connsiteY96" fmla="*/ 273245 h 896112"/>
                <a:gd name="connsiteX97" fmla="*/ 406493 w 880110"/>
                <a:gd name="connsiteY97" fmla="*/ 155641 h 896112"/>
                <a:gd name="connsiteX98" fmla="*/ 386679 w 880110"/>
                <a:gd name="connsiteY98" fmla="*/ 97047 h 896112"/>
                <a:gd name="connsiteX99" fmla="*/ 415087 w 880110"/>
                <a:gd name="connsiteY99" fmla="*/ 28424 h 896112"/>
                <a:gd name="connsiteX100" fmla="*/ 483604 w 880110"/>
                <a:gd name="connsiteY100" fmla="*/ 0 h 896112"/>
                <a:gd name="connsiteX101" fmla="*/ 552137 w 880110"/>
                <a:gd name="connsiteY101" fmla="*/ 28424 h 896112"/>
                <a:gd name="connsiteX102" fmla="*/ 580530 w 880110"/>
                <a:gd name="connsiteY102" fmla="*/ 97047 h 896112"/>
                <a:gd name="connsiteX103" fmla="*/ 552137 w 880110"/>
                <a:gd name="connsiteY103" fmla="*/ 165639 h 896112"/>
                <a:gd name="connsiteX104" fmla="*/ 549753 w 880110"/>
                <a:gd name="connsiteY104" fmla="*/ 167834 h 896112"/>
                <a:gd name="connsiteX105" fmla="*/ 619422 w 880110"/>
                <a:gd name="connsiteY105" fmla="*/ 300563 h 896112"/>
                <a:gd name="connsiteX106" fmla="*/ 688067 w 880110"/>
                <a:gd name="connsiteY106" fmla="*/ 279349 h 896112"/>
                <a:gd name="connsiteX107" fmla="*/ 686307 w 880110"/>
                <a:gd name="connsiteY107" fmla="*/ 261068 h 896112"/>
                <a:gd name="connsiteX108" fmla="*/ 714715 w 880110"/>
                <a:gd name="connsiteY108" fmla="*/ 192476 h 896112"/>
                <a:gd name="connsiteX109" fmla="*/ 851781 w 880110"/>
                <a:gd name="connsiteY109" fmla="*/ 192476 h 896112"/>
                <a:gd name="connsiteX110" fmla="*/ 851781 w 880110"/>
                <a:gd name="connsiteY110" fmla="*/ 329691 h 896112"/>
                <a:gd name="connsiteX111" fmla="*/ 783248 w 880110"/>
                <a:gd name="connsiteY111" fmla="*/ 358067 h 896112"/>
                <a:gd name="connsiteX112" fmla="*/ 749190 w 880110"/>
                <a:gd name="connsiteY112" fmla="*/ 351690 h 896112"/>
                <a:gd name="connsiteX113" fmla="*/ 697526 w 880110"/>
                <a:gd name="connsiteY113" fmla="*/ 449394 h 896112"/>
                <a:gd name="connsiteX114" fmla="*/ 740163 w 880110"/>
                <a:gd name="connsiteY114" fmla="*/ 530611 h 896112"/>
                <a:gd name="connsiteX115" fmla="*/ 851781 w 880110"/>
                <a:gd name="connsiteY115" fmla="*/ 548428 h 896112"/>
                <a:gd name="connsiteX116" fmla="*/ 851781 w 880110"/>
                <a:gd name="connsiteY116" fmla="*/ 548428 h 896112"/>
                <a:gd name="connsiteX117" fmla="*/ 223957 w 880110"/>
                <a:gd name="connsiteY117" fmla="*/ 431785 h 896112"/>
                <a:gd name="connsiteX118" fmla="*/ 303981 w 880110"/>
                <a:gd name="connsiteY118" fmla="*/ 431785 h 896112"/>
                <a:gd name="connsiteX119" fmla="*/ 303981 w 880110"/>
                <a:gd name="connsiteY119" fmla="*/ 463830 h 896112"/>
                <a:gd name="connsiteX120" fmla="*/ 223957 w 880110"/>
                <a:gd name="connsiteY120" fmla="*/ 463830 h 896112"/>
                <a:gd name="connsiteX121" fmla="*/ 223957 w 880110"/>
                <a:gd name="connsiteY121" fmla="*/ 543942 h 896112"/>
                <a:gd name="connsiteX122" fmla="*/ 191947 w 880110"/>
                <a:gd name="connsiteY122" fmla="*/ 543942 h 896112"/>
                <a:gd name="connsiteX123" fmla="*/ 191947 w 880110"/>
                <a:gd name="connsiteY123" fmla="*/ 463830 h 896112"/>
                <a:gd name="connsiteX124" fmla="*/ 111922 w 880110"/>
                <a:gd name="connsiteY124" fmla="*/ 463830 h 896112"/>
                <a:gd name="connsiteX125" fmla="*/ 111922 w 880110"/>
                <a:gd name="connsiteY125" fmla="*/ 431785 h 896112"/>
                <a:gd name="connsiteX126" fmla="*/ 191947 w 880110"/>
                <a:gd name="connsiteY126" fmla="*/ 431785 h 896112"/>
                <a:gd name="connsiteX127" fmla="*/ 191947 w 880110"/>
                <a:gd name="connsiteY127" fmla="*/ 351674 h 896112"/>
                <a:gd name="connsiteX128" fmla="*/ 223957 w 880110"/>
                <a:gd name="connsiteY128" fmla="*/ 351674 h 896112"/>
                <a:gd name="connsiteX129" fmla="*/ 223957 w 880110"/>
                <a:gd name="connsiteY129" fmla="*/ 431785 h 896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</a:cxnLst>
              <a:rect l="l" t="t" r="r" b="b"/>
              <a:pathLst>
                <a:path w="880110" h="896112">
                  <a:moveTo>
                    <a:pt x="829150" y="571083"/>
                  </a:moveTo>
                  <a:cubicBezTo>
                    <a:pt x="816491" y="558410"/>
                    <a:pt x="799877" y="552081"/>
                    <a:pt x="783248" y="552081"/>
                  </a:cubicBezTo>
                  <a:cubicBezTo>
                    <a:pt x="766619" y="552081"/>
                    <a:pt x="750006" y="558410"/>
                    <a:pt x="737346" y="571083"/>
                  </a:cubicBezTo>
                  <a:cubicBezTo>
                    <a:pt x="725086" y="583356"/>
                    <a:pt x="718316" y="599683"/>
                    <a:pt x="718316" y="617035"/>
                  </a:cubicBezTo>
                  <a:cubicBezTo>
                    <a:pt x="718316" y="634388"/>
                    <a:pt x="725086" y="650714"/>
                    <a:pt x="737346" y="662987"/>
                  </a:cubicBezTo>
                  <a:cubicBezTo>
                    <a:pt x="762666" y="688319"/>
                    <a:pt x="803831" y="688319"/>
                    <a:pt x="829150" y="662987"/>
                  </a:cubicBezTo>
                  <a:cubicBezTo>
                    <a:pt x="854454" y="637640"/>
                    <a:pt x="854454" y="596415"/>
                    <a:pt x="829150" y="571083"/>
                  </a:cubicBezTo>
                  <a:lnTo>
                    <a:pt x="829150" y="571083"/>
                  </a:lnTo>
                  <a:close/>
                  <a:moveTo>
                    <a:pt x="692677" y="582635"/>
                  </a:moveTo>
                  <a:cubicBezTo>
                    <a:pt x="697318" y="570346"/>
                    <a:pt x="704440" y="559051"/>
                    <a:pt x="713851" y="549373"/>
                  </a:cubicBezTo>
                  <a:lnTo>
                    <a:pt x="679392" y="483714"/>
                  </a:lnTo>
                  <a:lnTo>
                    <a:pt x="636483" y="564867"/>
                  </a:lnTo>
                  <a:lnTo>
                    <a:pt x="692677" y="582635"/>
                  </a:lnTo>
                  <a:close/>
                  <a:moveTo>
                    <a:pt x="590229" y="583837"/>
                  </a:moveTo>
                  <a:lnTo>
                    <a:pt x="401435" y="524138"/>
                  </a:lnTo>
                  <a:cubicBezTo>
                    <a:pt x="391320" y="549998"/>
                    <a:pt x="375923" y="574240"/>
                    <a:pt x="355085" y="595101"/>
                  </a:cubicBezTo>
                  <a:cubicBezTo>
                    <a:pt x="352460" y="597712"/>
                    <a:pt x="349643" y="600020"/>
                    <a:pt x="346922" y="602471"/>
                  </a:cubicBezTo>
                  <a:lnTo>
                    <a:pt x="430180" y="718120"/>
                  </a:lnTo>
                  <a:cubicBezTo>
                    <a:pt x="445913" y="707674"/>
                    <a:pt x="464318" y="702066"/>
                    <a:pt x="483604" y="702066"/>
                  </a:cubicBezTo>
                  <a:cubicBezTo>
                    <a:pt x="497497" y="702066"/>
                    <a:pt x="510893" y="705062"/>
                    <a:pt x="523217" y="710590"/>
                  </a:cubicBezTo>
                  <a:lnTo>
                    <a:pt x="590229" y="583837"/>
                  </a:lnTo>
                  <a:close/>
                  <a:moveTo>
                    <a:pt x="548520" y="799081"/>
                  </a:moveTo>
                  <a:cubicBezTo>
                    <a:pt x="548520" y="781729"/>
                    <a:pt x="541766" y="765402"/>
                    <a:pt x="529506" y="753129"/>
                  </a:cubicBezTo>
                  <a:cubicBezTo>
                    <a:pt x="517247" y="740872"/>
                    <a:pt x="500938" y="734110"/>
                    <a:pt x="483604" y="734110"/>
                  </a:cubicBezTo>
                  <a:cubicBezTo>
                    <a:pt x="466271" y="734110"/>
                    <a:pt x="449978" y="740872"/>
                    <a:pt x="437718" y="753129"/>
                  </a:cubicBezTo>
                  <a:cubicBezTo>
                    <a:pt x="425459" y="765402"/>
                    <a:pt x="418688" y="781729"/>
                    <a:pt x="418688" y="799081"/>
                  </a:cubicBezTo>
                  <a:cubicBezTo>
                    <a:pt x="418688" y="816433"/>
                    <a:pt x="425459" y="832760"/>
                    <a:pt x="437718" y="845033"/>
                  </a:cubicBezTo>
                  <a:cubicBezTo>
                    <a:pt x="449978" y="857306"/>
                    <a:pt x="466271" y="864067"/>
                    <a:pt x="483604" y="864067"/>
                  </a:cubicBezTo>
                  <a:cubicBezTo>
                    <a:pt x="500938" y="864067"/>
                    <a:pt x="517247" y="857306"/>
                    <a:pt x="529506" y="845033"/>
                  </a:cubicBezTo>
                  <a:cubicBezTo>
                    <a:pt x="541766" y="832760"/>
                    <a:pt x="548520" y="816433"/>
                    <a:pt x="548520" y="799081"/>
                  </a:cubicBezTo>
                  <a:lnTo>
                    <a:pt x="548520" y="799081"/>
                  </a:lnTo>
                  <a:close/>
                  <a:moveTo>
                    <a:pt x="332454" y="572429"/>
                  </a:moveTo>
                  <a:cubicBezTo>
                    <a:pt x="401099" y="503710"/>
                    <a:pt x="401099" y="391906"/>
                    <a:pt x="332454" y="323186"/>
                  </a:cubicBezTo>
                  <a:cubicBezTo>
                    <a:pt x="298123" y="288834"/>
                    <a:pt x="253038" y="271658"/>
                    <a:pt x="207952" y="271658"/>
                  </a:cubicBezTo>
                  <a:cubicBezTo>
                    <a:pt x="162866" y="271658"/>
                    <a:pt x="117796" y="288818"/>
                    <a:pt x="83466" y="323186"/>
                  </a:cubicBezTo>
                  <a:cubicBezTo>
                    <a:pt x="14821" y="391906"/>
                    <a:pt x="14821" y="503710"/>
                    <a:pt x="83466" y="572429"/>
                  </a:cubicBezTo>
                  <a:cubicBezTo>
                    <a:pt x="152111" y="641149"/>
                    <a:pt x="263809" y="641149"/>
                    <a:pt x="332454" y="572429"/>
                  </a:cubicBezTo>
                  <a:lnTo>
                    <a:pt x="332454" y="572429"/>
                  </a:lnTo>
                  <a:close/>
                  <a:moveTo>
                    <a:pt x="346666" y="292920"/>
                  </a:moveTo>
                  <a:cubicBezTo>
                    <a:pt x="349467" y="295435"/>
                    <a:pt x="352380" y="297823"/>
                    <a:pt x="355085" y="300531"/>
                  </a:cubicBezTo>
                  <a:cubicBezTo>
                    <a:pt x="375075" y="320542"/>
                    <a:pt x="390072" y="343663"/>
                    <a:pt x="400219" y="368337"/>
                  </a:cubicBezTo>
                  <a:lnTo>
                    <a:pt x="588292" y="310192"/>
                  </a:lnTo>
                  <a:lnTo>
                    <a:pt x="522944" y="185667"/>
                  </a:lnTo>
                  <a:cubicBezTo>
                    <a:pt x="510717" y="191130"/>
                    <a:pt x="497385" y="194062"/>
                    <a:pt x="483604" y="194062"/>
                  </a:cubicBezTo>
                  <a:cubicBezTo>
                    <a:pt x="464206" y="194062"/>
                    <a:pt x="445689" y="188406"/>
                    <a:pt x="429940" y="177848"/>
                  </a:cubicBezTo>
                  <a:lnTo>
                    <a:pt x="346666" y="292920"/>
                  </a:lnTo>
                  <a:close/>
                  <a:moveTo>
                    <a:pt x="418688" y="97047"/>
                  </a:moveTo>
                  <a:cubicBezTo>
                    <a:pt x="418688" y="114399"/>
                    <a:pt x="425459" y="130710"/>
                    <a:pt x="437718" y="142983"/>
                  </a:cubicBezTo>
                  <a:cubicBezTo>
                    <a:pt x="449978" y="155256"/>
                    <a:pt x="466271" y="162018"/>
                    <a:pt x="483604" y="162018"/>
                  </a:cubicBezTo>
                  <a:cubicBezTo>
                    <a:pt x="500938" y="162018"/>
                    <a:pt x="517247" y="155256"/>
                    <a:pt x="529506" y="142983"/>
                  </a:cubicBezTo>
                  <a:cubicBezTo>
                    <a:pt x="541766" y="130710"/>
                    <a:pt x="548520" y="114399"/>
                    <a:pt x="548520" y="97047"/>
                  </a:cubicBezTo>
                  <a:cubicBezTo>
                    <a:pt x="548520" y="79679"/>
                    <a:pt x="541766" y="63368"/>
                    <a:pt x="529506" y="51079"/>
                  </a:cubicBezTo>
                  <a:cubicBezTo>
                    <a:pt x="517247" y="38806"/>
                    <a:pt x="500938" y="32045"/>
                    <a:pt x="483604" y="32045"/>
                  </a:cubicBezTo>
                  <a:cubicBezTo>
                    <a:pt x="466271" y="32045"/>
                    <a:pt x="449978" y="38806"/>
                    <a:pt x="437718" y="51079"/>
                  </a:cubicBezTo>
                  <a:cubicBezTo>
                    <a:pt x="425459" y="63368"/>
                    <a:pt x="418688" y="79679"/>
                    <a:pt x="418688" y="97047"/>
                  </a:cubicBezTo>
                  <a:lnTo>
                    <a:pt x="418688" y="97047"/>
                  </a:lnTo>
                  <a:close/>
                  <a:moveTo>
                    <a:pt x="410686" y="493455"/>
                  </a:moveTo>
                  <a:lnTo>
                    <a:pt x="605450" y="555045"/>
                  </a:lnTo>
                  <a:lnTo>
                    <a:pt x="661355" y="449346"/>
                  </a:lnTo>
                  <a:lnTo>
                    <a:pt x="603449" y="339048"/>
                  </a:lnTo>
                  <a:lnTo>
                    <a:pt x="409902" y="398876"/>
                  </a:lnTo>
                  <a:cubicBezTo>
                    <a:pt x="417360" y="429943"/>
                    <a:pt x="417648" y="462292"/>
                    <a:pt x="410686" y="493455"/>
                  </a:cubicBezTo>
                  <a:lnTo>
                    <a:pt x="410686" y="493455"/>
                  </a:lnTo>
                  <a:close/>
                  <a:moveTo>
                    <a:pt x="634579" y="329419"/>
                  </a:moveTo>
                  <a:lnTo>
                    <a:pt x="679488" y="415010"/>
                  </a:lnTo>
                  <a:lnTo>
                    <a:pt x="721613" y="335331"/>
                  </a:lnTo>
                  <a:cubicBezTo>
                    <a:pt x="719341" y="333424"/>
                    <a:pt x="716860" y="331838"/>
                    <a:pt x="714715" y="329691"/>
                  </a:cubicBezTo>
                  <a:cubicBezTo>
                    <a:pt x="708601" y="323571"/>
                    <a:pt x="703480" y="316729"/>
                    <a:pt x="699287" y="309423"/>
                  </a:cubicBezTo>
                  <a:lnTo>
                    <a:pt x="634579" y="329419"/>
                  </a:lnTo>
                  <a:close/>
                  <a:moveTo>
                    <a:pt x="718316" y="261068"/>
                  </a:moveTo>
                  <a:cubicBezTo>
                    <a:pt x="718316" y="278436"/>
                    <a:pt x="725086" y="294747"/>
                    <a:pt x="737346" y="307036"/>
                  </a:cubicBezTo>
                  <a:cubicBezTo>
                    <a:pt x="762666" y="332367"/>
                    <a:pt x="803831" y="332367"/>
                    <a:pt x="829150" y="307036"/>
                  </a:cubicBezTo>
                  <a:cubicBezTo>
                    <a:pt x="854454" y="281688"/>
                    <a:pt x="854454" y="240463"/>
                    <a:pt x="829150" y="215132"/>
                  </a:cubicBezTo>
                  <a:cubicBezTo>
                    <a:pt x="816491" y="202458"/>
                    <a:pt x="799877" y="196129"/>
                    <a:pt x="783248" y="196129"/>
                  </a:cubicBezTo>
                  <a:cubicBezTo>
                    <a:pt x="766619" y="196129"/>
                    <a:pt x="750006" y="202458"/>
                    <a:pt x="737346" y="215132"/>
                  </a:cubicBezTo>
                  <a:cubicBezTo>
                    <a:pt x="725086" y="227405"/>
                    <a:pt x="718316" y="243715"/>
                    <a:pt x="718316" y="261068"/>
                  </a:cubicBezTo>
                  <a:lnTo>
                    <a:pt x="718316" y="261068"/>
                  </a:lnTo>
                  <a:close/>
                  <a:moveTo>
                    <a:pt x="851781" y="548428"/>
                  </a:moveTo>
                  <a:cubicBezTo>
                    <a:pt x="889553" y="586256"/>
                    <a:pt x="889553" y="647814"/>
                    <a:pt x="851781" y="685643"/>
                  </a:cubicBezTo>
                  <a:cubicBezTo>
                    <a:pt x="832880" y="704565"/>
                    <a:pt x="808072" y="714018"/>
                    <a:pt x="783248" y="714018"/>
                  </a:cubicBezTo>
                  <a:cubicBezTo>
                    <a:pt x="758425" y="714018"/>
                    <a:pt x="733601" y="704565"/>
                    <a:pt x="714715" y="685643"/>
                  </a:cubicBezTo>
                  <a:cubicBezTo>
                    <a:pt x="696406" y="667313"/>
                    <a:pt x="686307" y="642943"/>
                    <a:pt x="686307" y="617035"/>
                  </a:cubicBezTo>
                  <a:cubicBezTo>
                    <a:pt x="686307" y="616106"/>
                    <a:pt x="686419" y="615193"/>
                    <a:pt x="686451" y="614264"/>
                  </a:cubicBezTo>
                  <a:lnTo>
                    <a:pt x="621263" y="593659"/>
                  </a:lnTo>
                  <a:lnTo>
                    <a:pt x="549977" y="728503"/>
                  </a:lnTo>
                  <a:cubicBezTo>
                    <a:pt x="550681" y="729176"/>
                    <a:pt x="551433" y="729784"/>
                    <a:pt x="552137" y="730473"/>
                  </a:cubicBezTo>
                  <a:cubicBezTo>
                    <a:pt x="570447" y="748803"/>
                    <a:pt x="580530" y="773173"/>
                    <a:pt x="580530" y="799081"/>
                  </a:cubicBezTo>
                  <a:cubicBezTo>
                    <a:pt x="580530" y="825005"/>
                    <a:pt x="570447" y="849375"/>
                    <a:pt x="552137" y="867688"/>
                  </a:cubicBezTo>
                  <a:cubicBezTo>
                    <a:pt x="533844" y="886018"/>
                    <a:pt x="509484" y="896112"/>
                    <a:pt x="483604" y="896112"/>
                  </a:cubicBezTo>
                  <a:cubicBezTo>
                    <a:pt x="457724" y="896112"/>
                    <a:pt x="433381" y="886018"/>
                    <a:pt x="415087" y="867688"/>
                  </a:cubicBezTo>
                  <a:cubicBezTo>
                    <a:pt x="396762" y="849375"/>
                    <a:pt x="386679" y="825005"/>
                    <a:pt x="386679" y="799081"/>
                  </a:cubicBezTo>
                  <a:cubicBezTo>
                    <a:pt x="386679" y="777515"/>
                    <a:pt x="393769" y="757086"/>
                    <a:pt x="406669" y="740247"/>
                  </a:cubicBezTo>
                  <a:lnTo>
                    <a:pt x="321683" y="622211"/>
                  </a:lnTo>
                  <a:cubicBezTo>
                    <a:pt x="287272" y="644706"/>
                    <a:pt x="247628" y="656002"/>
                    <a:pt x="207952" y="656002"/>
                  </a:cubicBezTo>
                  <a:cubicBezTo>
                    <a:pt x="154671" y="656002"/>
                    <a:pt x="101391" y="635701"/>
                    <a:pt x="60835" y="595101"/>
                  </a:cubicBezTo>
                  <a:cubicBezTo>
                    <a:pt x="-20278" y="513884"/>
                    <a:pt x="-20278" y="381748"/>
                    <a:pt x="60835" y="300531"/>
                  </a:cubicBezTo>
                  <a:cubicBezTo>
                    <a:pt x="131496" y="229776"/>
                    <a:pt x="240778" y="220723"/>
                    <a:pt x="321395" y="273245"/>
                  </a:cubicBezTo>
                  <a:lnTo>
                    <a:pt x="406493" y="155641"/>
                  </a:lnTo>
                  <a:cubicBezTo>
                    <a:pt x="393705" y="138849"/>
                    <a:pt x="386679" y="118501"/>
                    <a:pt x="386679" y="97047"/>
                  </a:cubicBezTo>
                  <a:cubicBezTo>
                    <a:pt x="386679" y="71123"/>
                    <a:pt x="396778" y="46753"/>
                    <a:pt x="415087" y="28424"/>
                  </a:cubicBezTo>
                  <a:cubicBezTo>
                    <a:pt x="433381" y="10094"/>
                    <a:pt x="457724" y="0"/>
                    <a:pt x="483604" y="0"/>
                  </a:cubicBezTo>
                  <a:cubicBezTo>
                    <a:pt x="509484" y="0"/>
                    <a:pt x="533844" y="10094"/>
                    <a:pt x="552137" y="28424"/>
                  </a:cubicBezTo>
                  <a:cubicBezTo>
                    <a:pt x="570447" y="46753"/>
                    <a:pt x="580530" y="71123"/>
                    <a:pt x="580530" y="97047"/>
                  </a:cubicBezTo>
                  <a:cubicBezTo>
                    <a:pt x="580530" y="122955"/>
                    <a:pt x="570447" y="147325"/>
                    <a:pt x="552137" y="165639"/>
                  </a:cubicBezTo>
                  <a:cubicBezTo>
                    <a:pt x="551385" y="166408"/>
                    <a:pt x="550537" y="167081"/>
                    <a:pt x="549753" y="167834"/>
                  </a:cubicBezTo>
                  <a:lnTo>
                    <a:pt x="619422" y="300563"/>
                  </a:lnTo>
                  <a:lnTo>
                    <a:pt x="688067" y="279349"/>
                  </a:lnTo>
                  <a:cubicBezTo>
                    <a:pt x="686915" y="273389"/>
                    <a:pt x="686307" y="267284"/>
                    <a:pt x="686307" y="261068"/>
                  </a:cubicBezTo>
                  <a:cubicBezTo>
                    <a:pt x="686307" y="235160"/>
                    <a:pt x="696406" y="210790"/>
                    <a:pt x="714715" y="192476"/>
                  </a:cubicBezTo>
                  <a:cubicBezTo>
                    <a:pt x="752503" y="154631"/>
                    <a:pt x="813994" y="154631"/>
                    <a:pt x="851781" y="192476"/>
                  </a:cubicBezTo>
                  <a:cubicBezTo>
                    <a:pt x="889553" y="230289"/>
                    <a:pt x="889553" y="291846"/>
                    <a:pt x="851781" y="329691"/>
                  </a:cubicBezTo>
                  <a:cubicBezTo>
                    <a:pt x="832880" y="348597"/>
                    <a:pt x="808072" y="358067"/>
                    <a:pt x="783248" y="358067"/>
                  </a:cubicBezTo>
                  <a:cubicBezTo>
                    <a:pt x="771677" y="358067"/>
                    <a:pt x="760153" y="355791"/>
                    <a:pt x="749190" y="351690"/>
                  </a:cubicBezTo>
                  <a:lnTo>
                    <a:pt x="697526" y="449394"/>
                  </a:lnTo>
                  <a:lnTo>
                    <a:pt x="740163" y="530611"/>
                  </a:lnTo>
                  <a:cubicBezTo>
                    <a:pt x="776446" y="512538"/>
                    <a:pt x="821580" y="518210"/>
                    <a:pt x="851781" y="548428"/>
                  </a:cubicBezTo>
                  <a:lnTo>
                    <a:pt x="851781" y="548428"/>
                  </a:lnTo>
                  <a:close/>
                  <a:moveTo>
                    <a:pt x="223957" y="431785"/>
                  </a:moveTo>
                  <a:lnTo>
                    <a:pt x="303981" y="431785"/>
                  </a:lnTo>
                  <a:lnTo>
                    <a:pt x="303981" y="463830"/>
                  </a:lnTo>
                  <a:lnTo>
                    <a:pt x="223957" y="463830"/>
                  </a:lnTo>
                  <a:lnTo>
                    <a:pt x="223957" y="543942"/>
                  </a:lnTo>
                  <a:lnTo>
                    <a:pt x="191947" y="543942"/>
                  </a:lnTo>
                  <a:lnTo>
                    <a:pt x="191947" y="463830"/>
                  </a:lnTo>
                  <a:lnTo>
                    <a:pt x="111922" y="463830"/>
                  </a:lnTo>
                  <a:lnTo>
                    <a:pt x="111922" y="431785"/>
                  </a:lnTo>
                  <a:lnTo>
                    <a:pt x="191947" y="431785"/>
                  </a:lnTo>
                  <a:lnTo>
                    <a:pt x="191947" y="351674"/>
                  </a:lnTo>
                  <a:lnTo>
                    <a:pt x="223957" y="351674"/>
                  </a:lnTo>
                  <a:lnTo>
                    <a:pt x="223957" y="431785"/>
                  </a:lnTo>
                  <a:close/>
                </a:path>
              </a:pathLst>
            </a:custGeom>
            <a:solidFill>
              <a:srgbClr val="FFFFFF"/>
            </a:solidFill>
            <a:ln w="15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>
                <a:solidFill>
                  <a:prstClr val="white"/>
                </a:solidFill>
                <a:latin typeface="Amazon Ember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303324A-6854-8C4F-8292-098745A9EA32}"/>
              </a:ext>
            </a:extLst>
          </p:cNvPr>
          <p:cNvSpPr txBox="1"/>
          <p:nvPr/>
        </p:nvSpPr>
        <p:spPr>
          <a:xfrm>
            <a:off x="3807353" y="3315411"/>
            <a:ext cx="1529293" cy="4695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prstClr val="white"/>
                </a:solidFill>
                <a:latin typeface="Amazon Ember"/>
                <a:ea typeface="Amazon Ember" panose="020B0603020204020204" pitchFamily="34" charset="0"/>
                <a:cs typeface="Amazon Ember" panose="020B0603020204020204" pitchFamily="34" charset="0"/>
              </a:rPr>
              <a:t>Amazon </a:t>
            </a:r>
            <a:br>
              <a:rPr lang="en-US" sz="1600" dirty="0">
                <a:solidFill>
                  <a:prstClr val="white"/>
                </a:solidFill>
                <a:latin typeface="Amazon Ember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600" dirty="0">
                <a:solidFill>
                  <a:prstClr val="white"/>
                </a:solidFill>
                <a:latin typeface="Amazon Ember"/>
                <a:ea typeface="Amazon Ember" panose="020B0603020204020204" pitchFamily="34" charset="0"/>
                <a:cs typeface="Amazon Ember" panose="020B0603020204020204" pitchFamily="34" charset="0"/>
              </a:rPr>
              <a:t>EMR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0DDC3DE-1828-E04B-907B-A502F2346AD2}"/>
              </a:ext>
            </a:extLst>
          </p:cNvPr>
          <p:cNvGrpSpPr/>
          <p:nvPr/>
        </p:nvGrpSpPr>
        <p:grpSpPr>
          <a:xfrm>
            <a:off x="2288239" y="3178998"/>
            <a:ext cx="637628" cy="656757"/>
            <a:chOff x="6818319" y="655638"/>
            <a:chExt cx="476250" cy="490538"/>
          </a:xfrm>
        </p:grpSpPr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4C21ADC0-8863-924A-8692-707EFF7B5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8319" y="981076"/>
              <a:ext cx="128588" cy="165100"/>
            </a:xfrm>
            <a:custGeom>
              <a:avLst/>
              <a:gdLst>
                <a:gd name="T0" fmla="*/ 56 w 59"/>
                <a:gd name="T1" fmla="*/ 77 h 77"/>
                <a:gd name="T2" fmla="*/ 3 w 59"/>
                <a:gd name="T3" fmla="*/ 77 h 77"/>
                <a:gd name="T4" fmla="*/ 0 w 59"/>
                <a:gd name="T5" fmla="*/ 75 h 77"/>
                <a:gd name="T6" fmla="*/ 0 w 59"/>
                <a:gd name="T7" fmla="*/ 3 h 77"/>
                <a:gd name="T8" fmla="*/ 3 w 59"/>
                <a:gd name="T9" fmla="*/ 0 h 77"/>
                <a:gd name="T10" fmla="*/ 56 w 59"/>
                <a:gd name="T11" fmla="*/ 0 h 77"/>
                <a:gd name="T12" fmla="*/ 59 w 59"/>
                <a:gd name="T13" fmla="*/ 3 h 77"/>
                <a:gd name="T14" fmla="*/ 59 w 59"/>
                <a:gd name="T15" fmla="*/ 75 h 77"/>
                <a:gd name="T16" fmla="*/ 56 w 59"/>
                <a:gd name="T17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77">
                  <a:moveTo>
                    <a:pt x="56" y="77"/>
                  </a:moveTo>
                  <a:cubicBezTo>
                    <a:pt x="3" y="77"/>
                    <a:pt x="3" y="77"/>
                    <a:pt x="3" y="77"/>
                  </a:cubicBezTo>
                  <a:cubicBezTo>
                    <a:pt x="1" y="77"/>
                    <a:pt x="0" y="76"/>
                    <a:pt x="0" y="7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7" y="0"/>
                    <a:pt x="59" y="2"/>
                    <a:pt x="59" y="3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59" y="76"/>
                    <a:pt x="57" y="77"/>
                    <a:pt x="56" y="77"/>
                  </a:cubicBezTo>
                  <a:close/>
                </a:path>
              </a:pathLst>
            </a:custGeom>
            <a:grp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97280"/>
              <a:endParaRPr lang="en-US" sz="216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/>
              </a:endParaRPr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C1378711-F692-D649-9297-5B212C11F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9156" y="808038"/>
              <a:ext cx="125413" cy="338138"/>
            </a:xfrm>
            <a:custGeom>
              <a:avLst/>
              <a:gdLst>
                <a:gd name="T0" fmla="*/ 55 w 58"/>
                <a:gd name="T1" fmla="*/ 157 h 157"/>
                <a:gd name="T2" fmla="*/ 3 w 58"/>
                <a:gd name="T3" fmla="*/ 157 h 157"/>
                <a:gd name="T4" fmla="*/ 0 w 58"/>
                <a:gd name="T5" fmla="*/ 154 h 157"/>
                <a:gd name="T6" fmla="*/ 0 w 58"/>
                <a:gd name="T7" fmla="*/ 3 h 157"/>
                <a:gd name="T8" fmla="*/ 3 w 58"/>
                <a:gd name="T9" fmla="*/ 0 h 157"/>
                <a:gd name="T10" fmla="*/ 55 w 58"/>
                <a:gd name="T11" fmla="*/ 0 h 157"/>
                <a:gd name="T12" fmla="*/ 58 w 58"/>
                <a:gd name="T13" fmla="*/ 3 h 157"/>
                <a:gd name="T14" fmla="*/ 58 w 58"/>
                <a:gd name="T15" fmla="*/ 154 h 157"/>
                <a:gd name="T16" fmla="*/ 55 w 58"/>
                <a:gd name="T17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157">
                  <a:moveTo>
                    <a:pt x="55" y="157"/>
                  </a:moveTo>
                  <a:cubicBezTo>
                    <a:pt x="3" y="157"/>
                    <a:pt x="3" y="157"/>
                    <a:pt x="3" y="157"/>
                  </a:cubicBezTo>
                  <a:cubicBezTo>
                    <a:pt x="1" y="157"/>
                    <a:pt x="0" y="156"/>
                    <a:pt x="0" y="15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6" y="0"/>
                    <a:pt x="58" y="1"/>
                    <a:pt x="58" y="3"/>
                  </a:cubicBezTo>
                  <a:cubicBezTo>
                    <a:pt x="58" y="154"/>
                    <a:pt x="58" y="154"/>
                    <a:pt x="58" y="154"/>
                  </a:cubicBezTo>
                  <a:cubicBezTo>
                    <a:pt x="58" y="156"/>
                    <a:pt x="56" y="157"/>
                    <a:pt x="55" y="157"/>
                  </a:cubicBezTo>
                  <a:close/>
                </a:path>
              </a:pathLst>
            </a:custGeom>
            <a:grp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97280"/>
              <a:endParaRPr lang="en-US" sz="216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/>
              </a:endParaRPr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AC52B7D4-04CD-E04E-AD93-D8DD11D85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2944" y="901701"/>
              <a:ext cx="128588" cy="244475"/>
            </a:xfrm>
            <a:custGeom>
              <a:avLst/>
              <a:gdLst>
                <a:gd name="T0" fmla="*/ 56 w 59"/>
                <a:gd name="T1" fmla="*/ 114 h 114"/>
                <a:gd name="T2" fmla="*/ 3 w 59"/>
                <a:gd name="T3" fmla="*/ 114 h 114"/>
                <a:gd name="T4" fmla="*/ 0 w 59"/>
                <a:gd name="T5" fmla="*/ 112 h 114"/>
                <a:gd name="T6" fmla="*/ 0 w 59"/>
                <a:gd name="T7" fmla="*/ 3 h 114"/>
                <a:gd name="T8" fmla="*/ 3 w 59"/>
                <a:gd name="T9" fmla="*/ 0 h 114"/>
                <a:gd name="T10" fmla="*/ 56 w 59"/>
                <a:gd name="T11" fmla="*/ 0 h 114"/>
                <a:gd name="T12" fmla="*/ 59 w 59"/>
                <a:gd name="T13" fmla="*/ 3 h 114"/>
                <a:gd name="T14" fmla="*/ 59 w 59"/>
                <a:gd name="T15" fmla="*/ 112 h 114"/>
                <a:gd name="T16" fmla="*/ 56 w 59"/>
                <a:gd name="T1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114">
                  <a:moveTo>
                    <a:pt x="56" y="114"/>
                  </a:moveTo>
                  <a:cubicBezTo>
                    <a:pt x="3" y="114"/>
                    <a:pt x="3" y="114"/>
                    <a:pt x="3" y="114"/>
                  </a:cubicBezTo>
                  <a:cubicBezTo>
                    <a:pt x="1" y="114"/>
                    <a:pt x="0" y="114"/>
                    <a:pt x="0" y="11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7" y="0"/>
                    <a:pt x="59" y="1"/>
                    <a:pt x="59" y="3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4"/>
                    <a:pt x="57" y="114"/>
                    <a:pt x="56" y="114"/>
                  </a:cubicBezTo>
                  <a:close/>
                </a:path>
              </a:pathLst>
            </a:custGeom>
            <a:grp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97280"/>
              <a:endParaRPr lang="en-US" sz="216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/>
              </a:endParaRPr>
            </a:p>
          </p:txBody>
        </p:sp>
        <p:sp>
          <p:nvSpPr>
            <p:cNvPr id="32" name="Oval 27">
              <a:extLst>
                <a:ext uri="{FF2B5EF4-FFF2-40B4-BE49-F238E27FC236}">
                  <a16:creationId xmlns:a16="http://schemas.microsoft.com/office/drawing/2014/main" id="{3B74DDD4-3FCC-5D45-AD05-66629B2320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3719" y="868363"/>
              <a:ext cx="74613" cy="74613"/>
            </a:xfrm>
            <a:prstGeom prst="ellipse">
              <a:avLst/>
            </a:prstGeom>
            <a:grp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97280"/>
              <a:endParaRPr lang="en-US" sz="216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/>
              </a:endParaRPr>
            </a:p>
          </p:txBody>
        </p:sp>
        <p:sp>
          <p:nvSpPr>
            <p:cNvPr id="33" name="Oval 28">
              <a:extLst>
                <a:ext uri="{FF2B5EF4-FFF2-40B4-BE49-F238E27FC236}">
                  <a16:creationId xmlns:a16="http://schemas.microsoft.com/office/drawing/2014/main" id="{0B792211-D62C-C240-8E43-FD6FA71D5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9931" y="782638"/>
              <a:ext cx="74613" cy="73025"/>
            </a:xfrm>
            <a:prstGeom prst="ellipse">
              <a:avLst/>
            </a:prstGeom>
            <a:grp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97280"/>
              <a:endParaRPr lang="en-US" sz="216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/>
              </a:endParaRPr>
            </a:p>
          </p:txBody>
        </p:sp>
        <p:sp>
          <p:nvSpPr>
            <p:cNvPr id="34" name="Oval 29">
              <a:extLst>
                <a:ext uri="{FF2B5EF4-FFF2-40B4-BE49-F238E27FC236}">
                  <a16:creationId xmlns:a16="http://schemas.microsoft.com/office/drawing/2014/main" id="{DBEDB8D9-F30F-F546-826C-60EF7D3EDE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4556" y="655638"/>
              <a:ext cx="74613" cy="73025"/>
            </a:xfrm>
            <a:prstGeom prst="ellipse">
              <a:avLst/>
            </a:prstGeom>
            <a:grp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97280"/>
              <a:endParaRPr lang="en-US" sz="216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/>
              </a:endParaRPr>
            </a:p>
          </p:txBody>
        </p:sp>
        <p:sp>
          <p:nvSpPr>
            <p:cNvPr id="35" name="Line 30">
              <a:extLst>
                <a:ext uri="{FF2B5EF4-FFF2-40B4-BE49-F238E27FC236}">
                  <a16:creationId xmlns:a16="http://schemas.microsoft.com/office/drawing/2014/main" id="{55970101-A4B2-294D-84F1-4945AFF8EE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86606" y="715963"/>
              <a:ext cx="114300" cy="85725"/>
            </a:xfrm>
            <a:prstGeom prst="line">
              <a:avLst/>
            </a:prstGeom>
            <a:grp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97280"/>
              <a:endParaRPr lang="en-US" sz="216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/>
              </a:endParaRPr>
            </a:p>
          </p:txBody>
        </p:sp>
        <p:sp>
          <p:nvSpPr>
            <p:cNvPr id="36" name="Line 31">
              <a:extLst>
                <a:ext uri="{FF2B5EF4-FFF2-40B4-BE49-F238E27FC236}">
                  <a16:creationId xmlns:a16="http://schemas.microsoft.com/office/drawing/2014/main" id="{850F0740-CA8E-264D-BBC0-7A1F5E77FE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18331" y="835026"/>
              <a:ext cx="101600" cy="60325"/>
            </a:xfrm>
            <a:prstGeom prst="line">
              <a:avLst/>
            </a:prstGeom>
            <a:grp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97280"/>
              <a:endParaRPr lang="en-US" sz="216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4CCD086-7213-9F46-A116-EBF3CE73D29C}"/>
              </a:ext>
            </a:extLst>
          </p:cNvPr>
          <p:cNvGrpSpPr/>
          <p:nvPr/>
        </p:nvGrpSpPr>
        <p:grpSpPr>
          <a:xfrm>
            <a:off x="5921725" y="1609668"/>
            <a:ext cx="773035" cy="715156"/>
            <a:chOff x="4201761" y="285751"/>
            <a:chExt cx="550496" cy="509279"/>
          </a:xfrm>
          <a:solidFill>
            <a:schemeClr val="bg2"/>
          </a:solidFill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62E1952-F748-1648-8B73-E78C4960D8BB}"/>
                </a:ext>
              </a:extLst>
            </p:cNvPr>
            <p:cNvGrpSpPr/>
            <p:nvPr/>
          </p:nvGrpSpPr>
          <p:grpSpPr>
            <a:xfrm>
              <a:off x="4201761" y="285751"/>
              <a:ext cx="550496" cy="393046"/>
              <a:chOff x="4154254" y="155229"/>
              <a:chExt cx="702660" cy="501689"/>
            </a:xfrm>
            <a:grpFill/>
          </p:grpSpPr>
          <p:grpSp>
            <p:nvGrpSpPr>
              <p:cNvPr id="42" name="Group 4">
                <a:extLst>
                  <a:ext uri="{FF2B5EF4-FFF2-40B4-BE49-F238E27FC236}">
                    <a16:creationId xmlns:a16="http://schemas.microsoft.com/office/drawing/2014/main" id="{E0EF7218-DCB8-2D43-B29A-C708D3EE36E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154254" y="155229"/>
                <a:ext cx="350235" cy="501689"/>
                <a:chOff x="2732" y="1411"/>
                <a:chExt cx="296" cy="424"/>
              </a:xfrm>
              <a:grpFill/>
            </p:grpSpPr>
            <p:sp>
              <p:nvSpPr>
                <p:cNvPr id="46" name="Oval 5">
                  <a:extLst>
                    <a:ext uri="{FF2B5EF4-FFF2-40B4-BE49-F238E27FC236}">
                      <a16:creationId xmlns:a16="http://schemas.microsoft.com/office/drawing/2014/main" id="{EADA9603-B474-2042-9083-3AFE970298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91" y="1411"/>
                  <a:ext cx="178" cy="177"/>
                </a:xfrm>
                <a:prstGeom prst="ellipse">
                  <a:avLst/>
                </a:prstGeom>
                <a:grpFill/>
                <a:ln w="19050" cap="rnd">
                  <a:solidFill>
                    <a:schemeClr val="tx1"/>
                  </a:solidFill>
                  <a:prstDash val="solid"/>
                  <a:round/>
                  <a:headEnd type="none" w="med" len="sm"/>
                  <a:tailEnd/>
                </a:ln>
              </p:spPr>
              <p:txBody>
                <a:bodyPr vert="horz" wrap="square" lIns="146304" tIns="73152" rIns="146304" bIns="73152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608"/>
                </a:p>
              </p:txBody>
            </p:sp>
            <p:sp>
              <p:nvSpPr>
                <p:cNvPr id="47" name="Freeform 6">
                  <a:extLst>
                    <a:ext uri="{FF2B5EF4-FFF2-40B4-BE49-F238E27FC236}">
                      <a16:creationId xmlns:a16="http://schemas.microsoft.com/office/drawing/2014/main" id="{1FAB7AB5-6AD6-3242-9B59-3793741E4C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2" y="1588"/>
                  <a:ext cx="296" cy="247"/>
                </a:xfrm>
                <a:custGeom>
                  <a:avLst/>
                  <a:gdLst>
                    <a:gd name="T0" fmla="*/ 0 w 140"/>
                    <a:gd name="T1" fmla="*/ 117 h 117"/>
                    <a:gd name="T2" fmla="*/ 70 w 140"/>
                    <a:gd name="T3" fmla="*/ 0 h 117"/>
                    <a:gd name="T4" fmla="*/ 140 w 140"/>
                    <a:gd name="T5" fmla="*/ 117 h 117"/>
                    <a:gd name="T6" fmla="*/ 0 w 140"/>
                    <a:gd name="T7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0" h="117">
                      <a:moveTo>
                        <a:pt x="0" y="117"/>
                      </a:moveTo>
                      <a:cubicBezTo>
                        <a:pt x="0" y="52"/>
                        <a:pt x="31" y="0"/>
                        <a:pt x="70" y="0"/>
                      </a:cubicBezTo>
                      <a:cubicBezTo>
                        <a:pt x="108" y="0"/>
                        <a:pt x="140" y="52"/>
                        <a:pt x="140" y="117"/>
                      </a:cubicBezTo>
                      <a:lnTo>
                        <a:pt x="0" y="117"/>
                      </a:lnTo>
                      <a:close/>
                    </a:path>
                  </a:pathLst>
                </a:custGeom>
                <a:grpFill/>
                <a:ln w="19050" cap="rnd">
                  <a:solidFill>
                    <a:schemeClr val="tx1"/>
                  </a:solidFill>
                  <a:prstDash val="solid"/>
                  <a:round/>
                  <a:headEnd type="none" w="med" len="sm"/>
                  <a:tailEnd/>
                </a:ln>
              </p:spPr>
              <p:txBody>
                <a:bodyPr vert="horz" wrap="square" lIns="146304" tIns="73152" rIns="146304" bIns="73152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608"/>
                </a:p>
              </p:txBody>
            </p:sp>
          </p:grpSp>
          <p:grpSp>
            <p:nvGrpSpPr>
              <p:cNvPr id="43" name="Group 4">
                <a:extLst>
                  <a:ext uri="{FF2B5EF4-FFF2-40B4-BE49-F238E27FC236}">
                    <a16:creationId xmlns:a16="http://schemas.microsoft.com/office/drawing/2014/main" id="{DA0950F1-644E-F848-843A-57DFDC5E88F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506679" y="155229"/>
                <a:ext cx="350235" cy="501689"/>
                <a:chOff x="2732" y="1411"/>
                <a:chExt cx="296" cy="424"/>
              </a:xfrm>
              <a:grpFill/>
            </p:grpSpPr>
            <p:sp>
              <p:nvSpPr>
                <p:cNvPr id="44" name="Oval 5">
                  <a:extLst>
                    <a:ext uri="{FF2B5EF4-FFF2-40B4-BE49-F238E27FC236}">
                      <a16:creationId xmlns:a16="http://schemas.microsoft.com/office/drawing/2014/main" id="{3D342C4C-F690-BA4D-AB0A-A5228325CC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91" y="1411"/>
                  <a:ext cx="178" cy="177"/>
                </a:xfrm>
                <a:prstGeom prst="ellipse">
                  <a:avLst/>
                </a:prstGeom>
                <a:grpFill/>
                <a:ln w="19050" cap="rnd">
                  <a:solidFill>
                    <a:schemeClr val="tx1"/>
                  </a:solidFill>
                  <a:prstDash val="solid"/>
                  <a:round/>
                  <a:headEnd type="none" w="med" len="sm"/>
                  <a:tailEnd/>
                </a:ln>
              </p:spPr>
              <p:txBody>
                <a:bodyPr vert="horz" wrap="square" lIns="146304" tIns="73152" rIns="146304" bIns="73152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608"/>
                </a:p>
              </p:txBody>
            </p:sp>
            <p:sp>
              <p:nvSpPr>
                <p:cNvPr id="45" name="Freeform 6">
                  <a:extLst>
                    <a:ext uri="{FF2B5EF4-FFF2-40B4-BE49-F238E27FC236}">
                      <a16:creationId xmlns:a16="http://schemas.microsoft.com/office/drawing/2014/main" id="{5F448A48-0F32-1046-A2E9-CE5B9F489F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2" y="1588"/>
                  <a:ext cx="296" cy="247"/>
                </a:xfrm>
                <a:custGeom>
                  <a:avLst/>
                  <a:gdLst>
                    <a:gd name="T0" fmla="*/ 0 w 140"/>
                    <a:gd name="T1" fmla="*/ 117 h 117"/>
                    <a:gd name="T2" fmla="*/ 70 w 140"/>
                    <a:gd name="T3" fmla="*/ 0 h 117"/>
                    <a:gd name="T4" fmla="*/ 140 w 140"/>
                    <a:gd name="T5" fmla="*/ 117 h 117"/>
                    <a:gd name="T6" fmla="*/ 0 w 140"/>
                    <a:gd name="T7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0" h="117">
                      <a:moveTo>
                        <a:pt x="0" y="117"/>
                      </a:moveTo>
                      <a:cubicBezTo>
                        <a:pt x="0" y="52"/>
                        <a:pt x="31" y="0"/>
                        <a:pt x="70" y="0"/>
                      </a:cubicBezTo>
                      <a:cubicBezTo>
                        <a:pt x="108" y="0"/>
                        <a:pt x="140" y="52"/>
                        <a:pt x="140" y="117"/>
                      </a:cubicBezTo>
                      <a:lnTo>
                        <a:pt x="0" y="117"/>
                      </a:lnTo>
                      <a:close/>
                    </a:path>
                  </a:pathLst>
                </a:custGeom>
                <a:grpFill/>
                <a:ln w="19050" cap="rnd">
                  <a:solidFill>
                    <a:schemeClr val="tx1"/>
                  </a:solidFill>
                  <a:prstDash val="solid"/>
                  <a:round/>
                  <a:headEnd type="none" w="med" len="sm"/>
                  <a:tailEnd/>
                </a:ln>
              </p:spPr>
              <p:txBody>
                <a:bodyPr vert="horz" wrap="square" lIns="146304" tIns="73152" rIns="146304" bIns="73152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608"/>
                </a:p>
              </p:txBody>
            </p:sp>
          </p:grpSp>
        </p:grpSp>
        <p:grpSp>
          <p:nvGrpSpPr>
            <p:cNvPr id="39" name="Group 4">
              <a:extLst>
                <a:ext uri="{FF2B5EF4-FFF2-40B4-BE49-F238E27FC236}">
                  <a16:creationId xmlns:a16="http://schemas.microsoft.com/office/drawing/2014/main" id="{AF197000-6424-CB4E-A9DC-75543DBD05A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301892" y="293341"/>
              <a:ext cx="350235" cy="501689"/>
              <a:chOff x="2732" y="1411"/>
              <a:chExt cx="296" cy="424"/>
            </a:xfrm>
            <a:grpFill/>
          </p:grpSpPr>
          <p:sp>
            <p:nvSpPr>
              <p:cNvPr id="40" name="Oval 5">
                <a:extLst>
                  <a:ext uri="{FF2B5EF4-FFF2-40B4-BE49-F238E27FC236}">
                    <a16:creationId xmlns:a16="http://schemas.microsoft.com/office/drawing/2014/main" id="{AC74C157-4267-3242-9EC1-9E2A73055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1" y="1411"/>
                <a:ext cx="178" cy="177"/>
              </a:xfrm>
              <a:prstGeom prst="ellipse">
                <a:avLst/>
              </a:prstGeom>
              <a:grp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146304" tIns="73152" rIns="146304" bIns="7315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608"/>
              </a:p>
            </p:txBody>
          </p:sp>
          <p:sp>
            <p:nvSpPr>
              <p:cNvPr id="41" name="Freeform 6">
                <a:extLst>
                  <a:ext uri="{FF2B5EF4-FFF2-40B4-BE49-F238E27FC236}">
                    <a16:creationId xmlns:a16="http://schemas.microsoft.com/office/drawing/2014/main" id="{1FCCE182-5D67-C848-A7AB-C23E9907F0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2" y="1588"/>
                <a:ext cx="296" cy="247"/>
              </a:xfrm>
              <a:custGeom>
                <a:avLst/>
                <a:gdLst>
                  <a:gd name="T0" fmla="*/ 0 w 140"/>
                  <a:gd name="T1" fmla="*/ 117 h 117"/>
                  <a:gd name="T2" fmla="*/ 70 w 140"/>
                  <a:gd name="T3" fmla="*/ 0 h 117"/>
                  <a:gd name="T4" fmla="*/ 140 w 140"/>
                  <a:gd name="T5" fmla="*/ 117 h 117"/>
                  <a:gd name="T6" fmla="*/ 0 w 140"/>
                  <a:gd name="T7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0" h="117">
                    <a:moveTo>
                      <a:pt x="0" y="117"/>
                    </a:moveTo>
                    <a:cubicBezTo>
                      <a:pt x="0" y="52"/>
                      <a:pt x="31" y="0"/>
                      <a:pt x="70" y="0"/>
                    </a:cubicBezTo>
                    <a:cubicBezTo>
                      <a:pt x="108" y="0"/>
                      <a:pt x="140" y="52"/>
                      <a:pt x="140" y="117"/>
                    </a:cubicBezTo>
                    <a:lnTo>
                      <a:pt x="0" y="117"/>
                    </a:lnTo>
                    <a:close/>
                  </a:path>
                </a:pathLst>
              </a:custGeom>
              <a:grp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146304" tIns="73152" rIns="146304" bIns="7315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608"/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FF55E5E-F621-4D4A-9234-4979DE72DDBC}"/>
              </a:ext>
            </a:extLst>
          </p:cNvPr>
          <p:cNvGrpSpPr/>
          <p:nvPr/>
        </p:nvGrpSpPr>
        <p:grpSpPr>
          <a:xfrm>
            <a:off x="4170734" y="1165114"/>
            <a:ext cx="730408" cy="654776"/>
            <a:chOff x="11973820" y="1409109"/>
            <a:chExt cx="473679" cy="424632"/>
          </a:xfrm>
        </p:grpSpPr>
        <p:grpSp>
          <p:nvGrpSpPr>
            <p:cNvPr id="49" name="Group 4">
              <a:extLst>
                <a:ext uri="{FF2B5EF4-FFF2-40B4-BE49-F238E27FC236}">
                  <a16:creationId xmlns:a16="http://schemas.microsoft.com/office/drawing/2014/main" id="{33254BFC-5D40-3E43-8087-92256B70B16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973820" y="1409109"/>
              <a:ext cx="473679" cy="424632"/>
              <a:chOff x="7177" y="796"/>
              <a:chExt cx="367" cy="329"/>
            </a:xfrm>
          </p:grpSpPr>
          <p:sp>
            <p:nvSpPr>
              <p:cNvPr id="54" name="Freeform 6">
                <a:extLst>
                  <a:ext uri="{FF2B5EF4-FFF2-40B4-BE49-F238E27FC236}">
                    <a16:creationId xmlns:a16="http://schemas.microsoft.com/office/drawing/2014/main" id="{480AEDAA-885B-AF4F-90EE-AADACA9073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7" y="833"/>
                <a:ext cx="367" cy="292"/>
              </a:xfrm>
              <a:custGeom>
                <a:avLst/>
                <a:gdLst>
                  <a:gd name="T0" fmla="*/ 0 w 367"/>
                  <a:gd name="T1" fmla="*/ 0 h 292"/>
                  <a:gd name="T2" fmla="*/ 73 w 367"/>
                  <a:gd name="T3" fmla="*/ 292 h 292"/>
                  <a:gd name="T4" fmla="*/ 294 w 367"/>
                  <a:gd name="T5" fmla="*/ 292 h 292"/>
                  <a:gd name="T6" fmla="*/ 367 w 367"/>
                  <a:gd name="T7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7" h="292">
                    <a:moveTo>
                      <a:pt x="0" y="0"/>
                    </a:moveTo>
                    <a:lnTo>
                      <a:pt x="73" y="292"/>
                    </a:lnTo>
                    <a:lnTo>
                      <a:pt x="294" y="292"/>
                    </a:lnTo>
                    <a:lnTo>
                      <a:pt x="367" y="0"/>
                    </a:lnTo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46304" tIns="73152" rIns="146304" bIns="7315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608"/>
              </a:p>
            </p:txBody>
          </p:sp>
          <p:sp>
            <p:nvSpPr>
              <p:cNvPr id="55" name="Oval 7">
                <a:extLst>
                  <a:ext uri="{FF2B5EF4-FFF2-40B4-BE49-F238E27FC236}">
                    <a16:creationId xmlns:a16="http://schemas.microsoft.com/office/drawing/2014/main" id="{7E73E426-57EB-6B47-9D10-C065DAFA6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" y="796"/>
                <a:ext cx="367" cy="73"/>
              </a:xfrm>
              <a:prstGeom prst="ellips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46304" tIns="73152" rIns="146304" bIns="7315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608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051C529-ED4B-4D44-BD27-CC779D32FE2F}"/>
                </a:ext>
              </a:extLst>
            </p:cNvPr>
            <p:cNvGrpSpPr/>
            <p:nvPr/>
          </p:nvGrpSpPr>
          <p:grpSpPr>
            <a:xfrm>
              <a:off x="12107628" y="1578507"/>
              <a:ext cx="212768" cy="168322"/>
              <a:chOff x="12068176" y="1541253"/>
              <a:chExt cx="325005" cy="257115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7C8E3D8-3BD3-0745-A74B-8BC9379087DE}"/>
                  </a:ext>
                </a:extLst>
              </p:cNvPr>
              <p:cNvSpPr/>
              <p:nvPr/>
            </p:nvSpPr>
            <p:spPr>
              <a:xfrm>
                <a:off x="12177871" y="1541253"/>
                <a:ext cx="90428" cy="90428"/>
              </a:xfrm>
              <a:prstGeom prst="rect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46304" tIns="73152" rIns="146304" bIns="7315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608" dirty="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DEEB03A4-ECF2-2C4C-8891-DDAC8B70054C}"/>
                  </a:ext>
                </a:extLst>
              </p:cNvPr>
              <p:cNvSpPr/>
              <p:nvPr/>
            </p:nvSpPr>
            <p:spPr>
              <a:xfrm>
                <a:off x="12068176" y="1686186"/>
                <a:ext cx="112182" cy="112182"/>
              </a:xfrm>
              <a:prstGeom prst="ellips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46304" tIns="73152" rIns="146304" bIns="7315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608" dirty="0"/>
              </a:p>
            </p:txBody>
          </p:sp>
          <p:sp>
            <p:nvSpPr>
              <p:cNvPr id="53" name="Isosceles Triangle 74">
                <a:extLst>
                  <a:ext uri="{FF2B5EF4-FFF2-40B4-BE49-F238E27FC236}">
                    <a16:creationId xmlns:a16="http://schemas.microsoft.com/office/drawing/2014/main" id="{3160C94D-FD95-664C-B0B5-ED5BCA347D6D}"/>
                  </a:ext>
                </a:extLst>
              </p:cNvPr>
              <p:cNvSpPr/>
              <p:nvPr/>
            </p:nvSpPr>
            <p:spPr>
              <a:xfrm>
                <a:off x="12265812" y="1687377"/>
                <a:ext cx="127369" cy="109801"/>
              </a:xfrm>
              <a:prstGeom prst="triangl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46304" tIns="73152" rIns="146304" bIns="7315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608" dirty="0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35460A0-87B6-274D-9091-C278907F7C7E}"/>
              </a:ext>
            </a:extLst>
          </p:cNvPr>
          <p:cNvGrpSpPr/>
          <p:nvPr/>
        </p:nvGrpSpPr>
        <p:grpSpPr>
          <a:xfrm>
            <a:off x="5812052" y="3052828"/>
            <a:ext cx="934149" cy="911223"/>
            <a:chOff x="6858000" y="6240779"/>
            <a:chExt cx="1463040" cy="1463040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453334C-794B-EB47-906E-2EFC6C2E6F01}"/>
                </a:ext>
              </a:extLst>
            </p:cNvPr>
            <p:cNvGrpSpPr/>
            <p:nvPr/>
          </p:nvGrpSpPr>
          <p:grpSpPr>
            <a:xfrm>
              <a:off x="7238234" y="6604346"/>
              <a:ext cx="702572" cy="735907"/>
              <a:chOff x="7238234" y="6604346"/>
              <a:chExt cx="702572" cy="735907"/>
            </a:xfrm>
          </p:grpSpPr>
          <p:sp>
            <p:nvSpPr>
              <p:cNvPr id="60" name="Freeform: Shape 181">
                <a:extLst>
                  <a:ext uri="{FF2B5EF4-FFF2-40B4-BE49-F238E27FC236}">
                    <a16:creationId xmlns:a16="http://schemas.microsoft.com/office/drawing/2014/main" id="{82BBEE1A-B251-2A41-8219-A989DD031B85}"/>
                  </a:ext>
                </a:extLst>
              </p:cNvPr>
              <p:cNvSpPr/>
              <p:nvPr/>
            </p:nvSpPr>
            <p:spPr>
              <a:xfrm>
                <a:off x="7616252" y="6604346"/>
                <a:ext cx="18869" cy="176114"/>
              </a:xfrm>
              <a:custGeom>
                <a:avLst/>
                <a:gdLst>
                  <a:gd name="connsiteX0" fmla="*/ 4828 w 9655"/>
                  <a:gd name="connsiteY0" fmla="*/ 4828 h 90116"/>
                  <a:gd name="connsiteX1" fmla="*/ 4828 w 9655"/>
                  <a:gd name="connsiteY1" fmla="*/ 86898 h 9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655" h="90116">
                    <a:moveTo>
                      <a:pt x="4828" y="4828"/>
                    </a:moveTo>
                    <a:lnTo>
                      <a:pt x="4828" y="86898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1096963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182">
                <a:extLst>
                  <a:ext uri="{FF2B5EF4-FFF2-40B4-BE49-F238E27FC236}">
                    <a16:creationId xmlns:a16="http://schemas.microsoft.com/office/drawing/2014/main" id="{7BFCC122-1C49-1F4E-95EA-FB5EA64974AD}"/>
                  </a:ext>
                </a:extLst>
              </p:cNvPr>
              <p:cNvSpPr/>
              <p:nvPr/>
            </p:nvSpPr>
            <p:spPr>
              <a:xfrm>
                <a:off x="7616252" y="6820087"/>
                <a:ext cx="18869" cy="69188"/>
              </a:xfrm>
              <a:custGeom>
                <a:avLst/>
                <a:gdLst>
                  <a:gd name="connsiteX0" fmla="*/ 4828 w 9655"/>
                  <a:gd name="connsiteY0" fmla="*/ 4828 h 35402"/>
                  <a:gd name="connsiteX1" fmla="*/ 4828 w 9655"/>
                  <a:gd name="connsiteY1" fmla="*/ 32184 h 35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655" h="35402">
                    <a:moveTo>
                      <a:pt x="4828" y="4828"/>
                    </a:moveTo>
                    <a:lnTo>
                      <a:pt x="4828" y="32184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1096963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183">
                <a:extLst>
                  <a:ext uri="{FF2B5EF4-FFF2-40B4-BE49-F238E27FC236}">
                    <a16:creationId xmlns:a16="http://schemas.microsoft.com/office/drawing/2014/main" id="{BD385827-8DD7-8948-9FBF-3B7E560D8589}"/>
                  </a:ext>
                </a:extLst>
              </p:cNvPr>
              <p:cNvSpPr/>
              <p:nvPr/>
            </p:nvSpPr>
            <p:spPr>
              <a:xfrm>
                <a:off x="7238234" y="6981735"/>
                <a:ext cx="176113" cy="18869"/>
              </a:xfrm>
              <a:custGeom>
                <a:avLst/>
                <a:gdLst>
                  <a:gd name="connsiteX0" fmla="*/ 4828 w 90116"/>
                  <a:gd name="connsiteY0" fmla="*/ 4828 h 9655"/>
                  <a:gd name="connsiteX1" fmla="*/ 87220 w 90116"/>
                  <a:gd name="connsiteY1" fmla="*/ 4828 h 9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116" h="9655">
                    <a:moveTo>
                      <a:pt x="4828" y="4828"/>
                    </a:moveTo>
                    <a:lnTo>
                      <a:pt x="87220" y="4828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1096963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184">
                <a:extLst>
                  <a:ext uri="{FF2B5EF4-FFF2-40B4-BE49-F238E27FC236}">
                    <a16:creationId xmlns:a16="http://schemas.microsoft.com/office/drawing/2014/main" id="{3A739F87-C885-0E48-B977-C7C74C03E560}"/>
                  </a:ext>
                </a:extLst>
              </p:cNvPr>
              <p:cNvSpPr/>
              <p:nvPr/>
            </p:nvSpPr>
            <p:spPr>
              <a:xfrm>
                <a:off x="7454604" y="6981735"/>
                <a:ext cx="69188" cy="18869"/>
              </a:xfrm>
              <a:custGeom>
                <a:avLst/>
                <a:gdLst>
                  <a:gd name="connsiteX0" fmla="*/ 4828 w 35402"/>
                  <a:gd name="connsiteY0" fmla="*/ 4828 h 9655"/>
                  <a:gd name="connsiteX1" fmla="*/ 32184 w 35402"/>
                  <a:gd name="connsiteY1" fmla="*/ 4828 h 9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402" h="9655">
                    <a:moveTo>
                      <a:pt x="4828" y="4828"/>
                    </a:moveTo>
                    <a:lnTo>
                      <a:pt x="32184" y="4828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1096963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185">
                <a:extLst>
                  <a:ext uri="{FF2B5EF4-FFF2-40B4-BE49-F238E27FC236}">
                    <a16:creationId xmlns:a16="http://schemas.microsoft.com/office/drawing/2014/main" id="{7AA9718D-1E60-C740-A0F3-4578DE497AF2}"/>
                  </a:ext>
                </a:extLst>
              </p:cNvPr>
              <p:cNvSpPr/>
              <p:nvPr/>
            </p:nvSpPr>
            <p:spPr>
              <a:xfrm>
                <a:off x="7348935" y="6715047"/>
                <a:ext cx="132085" cy="132085"/>
              </a:xfrm>
              <a:custGeom>
                <a:avLst/>
                <a:gdLst>
                  <a:gd name="connsiteX0" fmla="*/ 4828 w 67587"/>
                  <a:gd name="connsiteY0" fmla="*/ 4828 h 67587"/>
                  <a:gd name="connsiteX1" fmla="*/ 63082 w 67587"/>
                  <a:gd name="connsiteY1" fmla="*/ 63082 h 67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587" h="67587">
                    <a:moveTo>
                      <a:pt x="4828" y="4828"/>
                    </a:moveTo>
                    <a:lnTo>
                      <a:pt x="63082" y="63082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1096963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186">
                <a:extLst>
                  <a:ext uri="{FF2B5EF4-FFF2-40B4-BE49-F238E27FC236}">
                    <a16:creationId xmlns:a16="http://schemas.microsoft.com/office/drawing/2014/main" id="{A42C5D2B-8445-D043-8AB8-7EDBD2F7B614}"/>
                  </a:ext>
                </a:extLst>
              </p:cNvPr>
              <p:cNvSpPr/>
              <p:nvPr/>
            </p:nvSpPr>
            <p:spPr>
              <a:xfrm>
                <a:off x="7501777" y="6867889"/>
                <a:ext cx="56608" cy="56608"/>
              </a:xfrm>
              <a:custGeom>
                <a:avLst/>
                <a:gdLst>
                  <a:gd name="connsiteX0" fmla="*/ 24138 w 28966"/>
                  <a:gd name="connsiteY0" fmla="*/ 24138 h 28966"/>
                  <a:gd name="connsiteX1" fmla="*/ 4828 w 28966"/>
                  <a:gd name="connsiteY1" fmla="*/ 4828 h 28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966" h="28966">
                    <a:moveTo>
                      <a:pt x="24138" y="24138"/>
                    </a:moveTo>
                    <a:lnTo>
                      <a:pt x="4828" y="4828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1096963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187">
                <a:extLst>
                  <a:ext uri="{FF2B5EF4-FFF2-40B4-BE49-F238E27FC236}">
                    <a16:creationId xmlns:a16="http://schemas.microsoft.com/office/drawing/2014/main" id="{91503C06-1B82-0E4C-8A0F-636993D4980A}"/>
                  </a:ext>
                </a:extLst>
              </p:cNvPr>
              <p:cNvSpPr/>
              <p:nvPr/>
            </p:nvSpPr>
            <p:spPr>
              <a:xfrm>
                <a:off x="7692987" y="6867889"/>
                <a:ext cx="56608" cy="56608"/>
              </a:xfrm>
              <a:custGeom>
                <a:avLst/>
                <a:gdLst>
                  <a:gd name="connsiteX0" fmla="*/ 4828 w 28966"/>
                  <a:gd name="connsiteY0" fmla="*/ 24138 h 28966"/>
                  <a:gd name="connsiteX1" fmla="*/ 24138 w 28966"/>
                  <a:gd name="connsiteY1" fmla="*/ 4828 h 28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966" h="28966">
                    <a:moveTo>
                      <a:pt x="4828" y="24138"/>
                    </a:moveTo>
                    <a:lnTo>
                      <a:pt x="24138" y="4828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1096963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188">
                <a:extLst>
                  <a:ext uri="{FF2B5EF4-FFF2-40B4-BE49-F238E27FC236}">
                    <a16:creationId xmlns:a16="http://schemas.microsoft.com/office/drawing/2014/main" id="{9687B024-2B1C-D34C-B7C5-3E0B65453B86}"/>
                  </a:ext>
                </a:extLst>
              </p:cNvPr>
              <p:cNvSpPr/>
              <p:nvPr/>
            </p:nvSpPr>
            <p:spPr>
              <a:xfrm>
                <a:off x="7769723" y="6715047"/>
                <a:ext cx="132085" cy="132085"/>
              </a:xfrm>
              <a:custGeom>
                <a:avLst/>
                <a:gdLst>
                  <a:gd name="connsiteX0" fmla="*/ 4828 w 67587"/>
                  <a:gd name="connsiteY0" fmla="*/ 63082 h 67587"/>
                  <a:gd name="connsiteX1" fmla="*/ 63082 w 67587"/>
                  <a:gd name="connsiteY1" fmla="*/ 4828 h 67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587" h="67587">
                    <a:moveTo>
                      <a:pt x="4828" y="63082"/>
                    </a:moveTo>
                    <a:lnTo>
                      <a:pt x="63082" y="4828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1096963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189">
                <a:extLst>
                  <a:ext uri="{FF2B5EF4-FFF2-40B4-BE49-F238E27FC236}">
                    <a16:creationId xmlns:a16="http://schemas.microsoft.com/office/drawing/2014/main" id="{25D3B20F-37EC-F04A-B5F3-0AA086938809}"/>
                  </a:ext>
                </a:extLst>
              </p:cNvPr>
              <p:cNvSpPr/>
              <p:nvPr/>
            </p:nvSpPr>
            <p:spPr>
              <a:xfrm>
                <a:off x="7501777" y="7058470"/>
                <a:ext cx="56608" cy="56608"/>
              </a:xfrm>
              <a:custGeom>
                <a:avLst/>
                <a:gdLst>
                  <a:gd name="connsiteX0" fmla="*/ 4828 w 28966"/>
                  <a:gd name="connsiteY0" fmla="*/ 24138 h 28966"/>
                  <a:gd name="connsiteX1" fmla="*/ 24138 w 28966"/>
                  <a:gd name="connsiteY1" fmla="*/ 4828 h 28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966" h="28966">
                    <a:moveTo>
                      <a:pt x="4828" y="24138"/>
                    </a:moveTo>
                    <a:lnTo>
                      <a:pt x="24138" y="4828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1096963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190">
                <a:extLst>
                  <a:ext uri="{FF2B5EF4-FFF2-40B4-BE49-F238E27FC236}">
                    <a16:creationId xmlns:a16="http://schemas.microsoft.com/office/drawing/2014/main" id="{A3386A34-7A3C-384B-9E83-8A4F327A5C7A}"/>
                  </a:ext>
                </a:extLst>
              </p:cNvPr>
              <p:cNvSpPr/>
              <p:nvPr/>
            </p:nvSpPr>
            <p:spPr>
              <a:xfrm>
                <a:off x="7348935" y="7135206"/>
                <a:ext cx="132085" cy="132085"/>
              </a:xfrm>
              <a:custGeom>
                <a:avLst/>
                <a:gdLst>
                  <a:gd name="connsiteX0" fmla="*/ 63082 w 67587"/>
                  <a:gd name="connsiteY0" fmla="*/ 4828 h 67587"/>
                  <a:gd name="connsiteX1" fmla="*/ 4828 w 67587"/>
                  <a:gd name="connsiteY1" fmla="*/ 63082 h 67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587" h="67587">
                    <a:moveTo>
                      <a:pt x="63082" y="4828"/>
                    </a:moveTo>
                    <a:lnTo>
                      <a:pt x="4828" y="63082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1096963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191">
                <a:extLst>
                  <a:ext uri="{FF2B5EF4-FFF2-40B4-BE49-F238E27FC236}">
                    <a16:creationId xmlns:a16="http://schemas.microsoft.com/office/drawing/2014/main" id="{093B4271-F5A3-8B4C-908D-700E9B579E6D}"/>
                  </a:ext>
                </a:extLst>
              </p:cNvPr>
              <p:cNvSpPr/>
              <p:nvPr/>
            </p:nvSpPr>
            <p:spPr>
              <a:xfrm>
                <a:off x="7575997" y="6931416"/>
                <a:ext cx="364809" cy="408837"/>
              </a:xfrm>
              <a:custGeom>
                <a:avLst/>
                <a:gdLst>
                  <a:gd name="connsiteX0" fmla="*/ 114898 w 186669"/>
                  <a:gd name="connsiteY0" fmla="*/ 97841 h 209198"/>
                  <a:gd name="connsiteX1" fmla="*/ 184095 w 186669"/>
                  <a:gd name="connsiteY1" fmla="*/ 82070 h 209198"/>
                  <a:gd name="connsiteX2" fmla="*/ 4828 w 186669"/>
                  <a:gd name="connsiteY2" fmla="*/ 4828 h 209198"/>
                  <a:gd name="connsiteX3" fmla="*/ 47955 w 186669"/>
                  <a:gd name="connsiteY3" fmla="*/ 195360 h 209198"/>
                  <a:gd name="connsiteX4" fmla="*/ 76277 w 186669"/>
                  <a:gd name="connsiteY4" fmla="*/ 130025 h 209198"/>
                  <a:gd name="connsiteX5" fmla="*/ 76277 w 186669"/>
                  <a:gd name="connsiteY5" fmla="*/ 130025 h 209198"/>
                  <a:gd name="connsiteX6" fmla="*/ 113611 w 186669"/>
                  <a:gd name="connsiteY6" fmla="*/ 174762 h 209198"/>
                  <a:gd name="connsiteX7" fmla="*/ 138071 w 186669"/>
                  <a:gd name="connsiteY7" fmla="*/ 204371 h 209198"/>
                  <a:gd name="connsiteX8" fmla="*/ 153198 w 186669"/>
                  <a:gd name="connsiteY8" fmla="*/ 192141 h 209198"/>
                  <a:gd name="connsiteX9" fmla="*/ 176693 w 186669"/>
                  <a:gd name="connsiteY9" fmla="*/ 172509 h 209198"/>
                  <a:gd name="connsiteX10" fmla="*/ 153198 w 186669"/>
                  <a:gd name="connsiteY10" fmla="*/ 143864 h 209198"/>
                  <a:gd name="connsiteX11" fmla="*/ 114898 w 186669"/>
                  <a:gd name="connsiteY11" fmla="*/ 97841 h 209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669" h="209198">
                    <a:moveTo>
                      <a:pt x="114898" y="97841"/>
                    </a:moveTo>
                    <a:lnTo>
                      <a:pt x="184095" y="82070"/>
                    </a:lnTo>
                    <a:lnTo>
                      <a:pt x="4828" y="4828"/>
                    </a:lnTo>
                    <a:lnTo>
                      <a:pt x="47955" y="195360"/>
                    </a:lnTo>
                    <a:lnTo>
                      <a:pt x="76277" y="130025"/>
                    </a:lnTo>
                    <a:lnTo>
                      <a:pt x="76277" y="130025"/>
                    </a:lnTo>
                    <a:lnTo>
                      <a:pt x="113611" y="174762"/>
                    </a:lnTo>
                    <a:lnTo>
                      <a:pt x="138071" y="204371"/>
                    </a:lnTo>
                    <a:lnTo>
                      <a:pt x="153198" y="192141"/>
                    </a:lnTo>
                    <a:lnTo>
                      <a:pt x="176693" y="172509"/>
                    </a:lnTo>
                    <a:lnTo>
                      <a:pt x="153198" y="143864"/>
                    </a:lnTo>
                    <a:lnTo>
                      <a:pt x="114898" y="97841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1096963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33DC4FA-1361-0E40-8AAB-468CB8180211}"/>
                </a:ext>
              </a:extLst>
            </p:cNvPr>
            <p:cNvSpPr/>
            <p:nvPr/>
          </p:nvSpPr>
          <p:spPr bwMode="auto">
            <a:xfrm>
              <a:off x="6858000" y="6240779"/>
              <a:ext cx="1463040" cy="1463040"/>
            </a:xfrm>
            <a:prstGeom prst="ellipse">
              <a:avLst/>
            </a:prstGeom>
            <a:noFill/>
            <a:ln w="22225">
              <a:solidFill>
                <a:srgbClr val="F2F4F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766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0 -3.45679E-6 L 0.03663 -3.45679E-6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94444E-6 1.23457E-6 L -1.94444E-6 0.02623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532" y="235136"/>
            <a:ext cx="8425837" cy="545741"/>
          </a:xfrm>
        </p:spPr>
        <p:txBody>
          <a:bodyPr/>
          <a:lstStyle/>
          <a:p>
            <a:r>
              <a:rPr lang="en-US" dirty="0"/>
              <a:t>Benefits of using EMR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20818" y="1499003"/>
            <a:ext cx="2442633" cy="484105"/>
          </a:xfrm>
        </p:spPr>
        <p:txBody>
          <a:bodyPr>
            <a:normAutofit/>
          </a:bodyPr>
          <a:lstStyle/>
          <a:p>
            <a:pPr algn="ctr"/>
            <a:r>
              <a:rPr lang="en-US" sz="1563" dirty="0">
                <a:solidFill>
                  <a:schemeClr val="accent2"/>
                </a:solidFill>
              </a:rPr>
              <a:t>Compute Intensive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>
          <a:xfrm>
            <a:off x="4364409" y="1514006"/>
            <a:ext cx="2442633" cy="484105"/>
          </a:xfrm>
        </p:spPr>
        <p:txBody>
          <a:bodyPr>
            <a:normAutofit/>
          </a:bodyPr>
          <a:lstStyle/>
          <a:p>
            <a:pPr algn="ctr"/>
            <a:r>
              <a:rPr lang="en-US" sz="1563" dirty="0">
                <a:solidFill>
                  <a:schemeClr val="accent2"/>
                </a:solidFill>
              </a:rPr>
              <a:t>Memory Intensive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1"/>
          </p:nvPr>
        </p:nvSpPr>
        <p:spPr>
          <a:xfrm>
            <a:off x="6551205" y="1514006"/>
            <a:ext cx="2442633" cy="484105"/>
          </a:xfrm>
        </p:spPr>
        <p:txBody>
          <a:bodyPr>
            <a:normAutofit/>
          </a:bodyPr>
          <a:lstStyle/>
          <a:p>
            <a:pPr algn="ctr"/>
            <a:r>
              <a:rPr lang="en-US" sz="1563" dirty="0">
                <a:solidFill>
                  <a:schemeClr val="accent2"/>
                </a:solidFill>
              </a:rPr>
              <a:t>Storage Intensive</a:t>
            </a:r>
          </a:p>
        </p:txBody>
      </p:sp>
      <p:sp>
        <p:nvSpPr>
          <p:cNvPr id="16" name="Content Placeholder 4"/>
          <p:cNvSpPr txBox="1">
            <a:spLocks/>
          </p:cNvSpPr>
          <p:nvPr/>
        </p:nvSpPr>
        <p:spPr>
          <a:xfrm>
            <a:off x="2205912" y="3803151"/>
            <a:ext cx="1969920" cy="484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Machine Learning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00910" y="2316745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C5 Family</a:t>
            </a:r>
          </a:p>
          <a:p>
            <a:r>
              <a:rPr 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C4 Family</a:t>
            </a:r>
          </a:p>
          <a:p>
            <a:r>
              <a:rPr 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C6g Family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708228" y="2286218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X1 Family</a:t>
            </a:r>
          </a:p>
          <a:p>
            <a:r>
              <a:rPr 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R4 Family</a:t>
            </a:r>
          </a:p>
          <a:p>
            <a:r>
              <a:rPr 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R6g Family</a:t>
            </a:r>
          </a:p>
        </p:txBody>
      </p:sp>
      <p:sp>
        <p:nvSpPr>
          <p:cNvPr id="19" name="Content Placeholder 4"/>
          <p:cNvSpPr txBox="1">
            <a:spLocks/>
          </p:cNvSpPr>
          <p:nvPr/>
        </p:nvSpPr>
        <p:spPr>
          <a:xfrm>
            <a:off x="4417240" y="3788434"/>
            <a:ext cx="2082608" cy="484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Interactive Analysis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949265" y="2286101"/>
            <a:ext cx="880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D2 Family</a:t>
            </a:r>
          </a:p>
          <a:p>
            <a:r>
              <a:rPr 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I3 Family</a:t>
            </a:r>
          </a:p>
        </p:txBody>
      </p:sp>
      <p:sp>
        <p:nvSpPr>
          <p:cNvPr id="20" name="Content Placeholder 4"/>
          <p:cNvSpPr txBox="1">
            <a:spLocks/>
          </p:cNvSpPr>
          <p:nvPr/>
        </p:nvSpPr>
        <p:spPr>
          <a:xfrm>
            <a:off x="6977783" y="3777733"/>
            <a:ext cx="1784842" cy="484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Large HDFS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-166798" y="1499003"/>
            <a:ext cx="2442633" cy="484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63" dirty="0">
                <a:solidFill>
                  <a:schemeClr val="accent2"/>
                </a:solidFill>
              </a:rPr>
              <a:t>General Purpose</a:t>
            </a:r>
          </a:p>
        </p:txBody>
      </p:sp>
      <p:sp>
        <p:nvSpPr>
          <p:cNvPr id="23" name="Content Placeholder 4"/>
          <p:cNvSpPr txBox="1">
            <a:spLocks/>
          </p:cNvSpPr>
          <p:nvPr/>
        </p:nvSpPr>
        <p:spPr>
          <a:xfrm>
            <a:off x="87636" y="3803151"/>
            <a:ext cx="1707085" cy="484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Batch Process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23462" y="2278912"/>
            <a:ext cx="994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M5 Family</a:t>
            </a:r>
          </a:p>
          <a:p>
            <a:r>
              <a:rPr 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M4 Family</a:t>
            </a:r>
          </a:p>
          <a:p>
            <a:r>
              <a:rPr 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M6g Family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2085920" y="1795797"/>
            <a:ext cx="15982" cy="1779768"/>
          </a:xfrm>
          <a:prstGeom prst="line">
            <a:avLst/>
          </a:prstGeom>
          <a:ln>
            <a:solidFill>
              <a:schemeClr val="accent6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4391532" y="1795797"/>
            <a:ext cx="15982" cy="1779768"/>
          </a:xfrm>
          <a:prstGeom prst="line">
            <a:avLst/>
          </a:prstGeom>
          <a:ln>
            <a:solidFill>
              <a:schemeClr val="accent6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6734275" y="1756059"/>
            <a:ext cx="15982" cy="1779768"/>
          </a:xfrm>
          <a:prstGeom prst="line">
            <a:avLst/>
          </a:prstGeom>
          <a:ln>
            <a:solidFill>
              <a:schemeClr val="accent6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4210BA6E-0DA0-854E-A9D3-E95A2B725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2890" y="2425699"/>
            <a:ext cx="293688" cy="293688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677483DD-7B54-6440-90BA-36DE53B12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8115" y="2425699"/>
            <a:ext cx="293688" cy="293688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7DECAB75-72E7-F149-A53A-8F183D23F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3720" y="2391993"/>
            <a:ext cx="293688" cy="293688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77FA61F0-9EDE-2A41-A755-E150BB4D7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69376" y="2425699"/>
            <a:ext cx="293688" cy="29368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FC434DB-8087-9F42-8F32-6D1592629D01}"/>
              </a:ext>
            </a:extLst>
          </p:cNvPr>
          <p:cNvSpPr txBox="1"/>
          <p:nvPr/>
        </p:nvSpPr>
        <p:spPr>
          <a:xfrm>
            <a:off x="253084" y="980088"/>
            <a:ext cx="4658389" cy="296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24" dirty="0"/>
              <a:t>Compute Flexibility</a:t>
            </a:r>
          </a:p>
        </p:txBody>
      </p:sp>
    </p:spTree>
    <p:extLst>
      <p:ext uri="{BB962C8B-B14F-4D97-AF65-F5344CB8AC3E}">
        <p14:creationId xmlns:p14="http://schemas.microsoft.com/office/powerpoint/2010/main" val="1088504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5A6D3-82D4-2C49-8C0D-FCF39EB94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02" y="739943"/>
            <a:ext cx="8443913" cy="620870"/>
          </a:xfrm>
        </p:spPr>
        <p:txBody>
          <a:bodyPr anchor="t"/>
          <a:lstStyle/>
          <a:p>
            <a:r>
              <a:rPr lang="en-US" sz="1250" dirty="0"/>
              <a:t>Leverage </a:t>
            </a:r>
            <a:r>
              <a:rPr lang="en-US" sz="1250" dirty="0">
                <a:solidFill>
                  <a:schemeClr val="accent1"/>
                </a:solidFill>
              </a:rPr>
              <a:t>Amazon S3 </a:t>
            </a:r>
            <a:r>
              <a:rPr lang="en-US" sz="1250" dirty="0"/>
              <a:t>as your persistent data store with EMR File System (EMRFS)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652C4A-8691-FE40-B530-F4CD5786D786}"/>
              </a:ext>
            </a:extLst>
          </p:cNvPr>
          <p:cNvSpPr txBox="1"/>
          <p:nvPr/>
        </p:nvSpPr>
        <p:spPr>
          <a:xfrm>
            <a:off x="2525672" y="1747950"/>
            <a:ext cx="2637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</a:rPr>
              <a:t>Long running Cluster</a:t>
            </a:r>
          </a:p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</a:rPr>
              <a:t>(Spark-SQL | Presto)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8AE5F33-9371-8F46-BAC8-5FB9AC85BC67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1109100" y="1978783"/>
            <a:ext cx="1416572" cy="1135783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EE9302F-64CD-7143-A804-A0C20993703A}"/>
              </a:ext>
            </a:extLst>
          </p:cNvPr>
          <p:cNvSpPr txBox="1"/>
          <p:nvPr/>
        </p:nvSpPr>
        <p:spPr>
          <a:xfrm>
            <a:off x="2538347" y="2855648"/>
            <a:ext cx="2595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</a:rPr>
              <a:t>Transient Cluster</a:t>
            </a:r>
          </a:p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</a:rPr>
              <a:t>(X hours nightly)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15A4D0-E154-AC48-AC0A-DE5E39651C29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1109101" y="3086481"/>
            <a:ext cx="1429246" cy="28082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2E6CE5B-CC3B-084E-80E4-25E07274A4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666" y="3726221"/>
            <a:ext cx="1109099" cy="5428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0281A0-DF1D-CF4A-B200-09CD8419BBE4}"/>
              </a:ext>
            </a:extLst>
          </p:cNvPr>
          <p:cNvSpPr txBox="1"/>
          <p:nvPr/>
        </p:nvSpPr>
        <p:spPr>
          <a:xfrm>
            <a:off x="505665" y="4253381"/>
            <a:ext cx="13277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000" dirty="0">
                <a:solidFill>
                  <a:srgbClr val="FFFFFF"/>
                </a:solidFill>
                <a:latin typeface="Arial"/>
              </a:rPr>
              <a:t>External </a:t>
            </a:r>
            <a:r>
              <a:rPr lang="en-US" sz="1000" dirty="0" err="1">
                <a:solidFill>
                  <a:srgbClr val="FFFFFF"/>
                </a:solidFill>
                <a:latin typeface="Arial"/>
              </a:rPr>
              <a:t>Metastore</a:t>
            </a:r>
            <a:r>
              <a:rPr lang="en-US" sz="1000" dirty="0">
                <a:solidFill>
                  <a:srgbClr val="FFFFFF"/>
                </a:solidFill>
                <a:latin typeface="Arial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1725CE-93DB-F64B-A4B2-0467AE46B0E5}"/>
              </a:ext>
            </a:extLst>
          </p:cNvPr>
          <p:cNvSpPr txBox="1"/>
          <p:nvPr/>
        </p:nvSpPr>
        <p:spPr>
          <a:xfrm>
            <a:off x="2552750" y="4150932"/>
            <a:ext cx="2356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</a:rPr>
              <a:t>Workload specific clusters</a:t>
            </a:r>
          </a:p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</a:rPr>
              <a:t>(Different sizes, Different Versions)</a:t>
            </a:r>
          </a:p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</a:rPr>
              <a:t>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2D59360-D264-5846-99EF-0A19BA2F27DB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1109100" y="3114565"/>
            <a:ext cx="1443650" cy="1451866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4DB1C80-BF40-D24D-95FC-31EEFEFF51B6}"/>
              </a:ext>
            </a:extLst>
          </p:cNvPr>
          <p:cNvSpPr txBox="1"/>
          <p:nvPr/>
        </p:nvSpPr>
        <p:spPr>
          <a:xfrm>
            <a:off x="160203" y="3144822"/>
            <a:ext cx="850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000" dirty="0">
                <a:solidFill>
                  <a:srgbClr val="FFFFFF"/>
                </a:solidFill>
                <a:latin typeface="Arial"/>
              </a:rPr>
              <a:t>Amazon S3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5A5E84E-9276-1542-AD48-F3E90AFA2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50985" y="3573395"/>
            <a:ext cx="487376" cy="48737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11E7947-2942-7E4B-BBC8-7705EC6290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94620" y="3573395"/>
            <a:ext cx="487376" cy="48737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95BCA66-C551-F14C-B405-1C734D0A42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50985" y="2368272"/>
            <a:ext cx="487376" cy="48737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4AF94D9-C192-C246-A6CD-3A0FD5EAAA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50985" y="1205754"/>
            <a:ext cx="487376" cy="487376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ACF3B17-9A35-5940-AF95-B3F09E7E67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3522" y="2758962"/>
            <a:ext cx="656506" cy="656506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593F990-74DD-4744-B6DE-48785CFC92FE}"/>
              </a:ext>
            </a:extLst>
          </p:cNvPr>
          <p:cNvSpPr txBox="1">
            <a:spLocks/>
          </p:cNvSpPr>
          <p:nvPr/>
        </p:nvSpPr>
        <p:spPr>
          <a:xfrm>
            <a:off x="4588227" y="1208117"/>
            <a:ext cx="4367517" cy="35539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31" indent="-285743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2972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348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84" indent="-34288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Support big data frameworks natively (Spark, Hive, Presto, etc.) </a:t>
            </a:r>
          </a:p>
          <a:p>
            <a:pPr marL="342884" indent="-34288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Decouple storage and compute</a:t>
            </a:r>
          </a:p>
          <a:p>
            <a:pPr marL="1085796" lvl="1" indent="-34288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No need to run compute clusters for storage (unlike HDFS)</a:t>
            </a:r>
          </a:p>
          <a:p>
            <a:pPr marL="1085796" lvl="1" indent="-34288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Can run transient Amazon EMR clusters with Amazon EC2 Spot Instances</a:t>
            </a:r>
          </a:p>
          <a:p>
            <a:pPr marL="1085796" lvl="1" indent="-34288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Multiple &amp; heterogeneous analysis clusters and services can use the same data</a:t>
            </a:r>
          </a:p>
          <a:p>
            <a:pPr marL="342884" indent="-34288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Deliver 99.999999999% durability for stored data</a:t>
            </a:r>
          </a:p>
          <a:p>
            <a:pPr marL="342884" indent="-34288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Avoid extraneous data replication cost</a:t>
            </a: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6A8A144-732F-FE4A-A5E1-BE8CC30C7AFF}"/>
              </a:ext>
            </a:extLst>
          </p:cNvPr>
          <p:cNvSpPr txBox="1">
            <a:spLocks/>
          </p:cNvSpPr>
          <p:nvPr/>
        </p:nvSpPr>
        <p:spPr>
          <a:xfrm>
            <a:off x="37882" y="62358"/>
            <a:ext cx="8425837" cy="545741"/>
          </a:xfrm>
          <a:prstGeom prst="rect">
            <a:avLst/>
          </a:prstGeom>
        </p:spPr>
        <p:txBody>
          <a:bodyPr vert="horz" lIns="57150" tIns="28575" rIns="57150" bIns="28575" rtlCol="0" anchor="t">
            <a:noAutofit/>
          </a:bodyPr>
          <a:lstStyle>
            <a:lvl1pPr algn="l" defTabSz="731520" rtl="0" eaLnBrk="1" latinLnBrk="0" hangingPunct="1">
              <a:spcBef>
                <a:spcPct val="0"/>
              </a:spcBef>
              <a:buNone/>
              <a:defRPr sz="3800" b="1" i="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sz="2375"/>
              <a:t>Benefits of using EMR</a:t>
            </a:r>
            <a:endParaRPr lang="en-US" sz="2375" dirty="0"/>
          </a:p>
        </p:txBody>
      </p:sp>
    </p:spTree>
    <p:extLst>
      <p:ext uri="{BB962C8B-B14F-4D97-AF65-F5344CB8AC3E}">
        <p14:creationId xmlns:p14="http://schemas.microsoft.com/office/powerpoint/2010/main" val="3614295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8309BDA-EB96-114E-BA9B-35FC044ADD3B}"/>
              </a:ext>
            </a:extLst>
          </p:cNvPr>
          <p:cNvGrpSpPr/>
          <p:nvPr/>
        </p:nvGrpSpPr>
        <p:grpSpPr>
          <a:xfrm>
            <a:off x="849601" y="915819"/>
            <a:ext cx="7982097" cy="3737325"/>
            <a:chOff x="849600" y="915819"/>
            <a:chExt cx="7982097" cy="373732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869C81A-9EAC-DB4E-B262-4559F2DC940B}"/>
                </a:ext>
              </a:extLst>
            </p:cNvPr>
            <p:cNvSpPr/>
            <p:nvPr/>
          </p:nvSpPr>
          <p:spPr>
            <a:xfrm>
              <a:off x="849600" y="915819"/>
              <a:ext cx="7294983" cy="3737325"/>
            </a:xfrm>
            <a:prstGeom prst="rect">
              <a:avLst/>
            </a:prstGeom>
            <a:solidFill>
              <a:srgbClr val="545B64">
                <a:lumMod val="50000"/>
                <a:alpha val="15000"/>
              </a:srgbClr>
            </a:solidFill>
            <a:ln w="9525" cap="flat" cmpd="sng" algn="ctr">
              <a:solidFill>
                <a:srgbClr val="FFFFFF">
                  <a:lumMod val="60000"/>
                  <a:lumOff val="4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571500">
                <a:defRPr/>
              </a:pPr>
              <a:endParaRPr lang="en-US" sz="875" kern="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6F030B6-5EB2-3744-95AE-8FCD0C26B113}"/>
                </a:ext>
              </a:extLst>
            </p:cNvPr>
            <p:cNvSpPr txBox="1"/>
            <p:nvPr/>
          </p:nvSpPr>
          <p:spPr>
            <a:xfrm>
              <a:off x="7563114" y="2214800"/>
              <a:ext cx="1268583" cy="496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571500">
                <a:defRPr/>
              </a:pPr>
              <a:r>
                <a:rPr lang="en-US" sz="875" kern="0" dirty="0">
                  <a:solidFill>
                    <a:srgbClr val="FFFFFF"/>
                  </a:solidFill>
                  <a:latin typeface="Arial"/>
                </a:rPr>
                <a:t>Amazon KMS for encryption key management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D080E6B-2D5E-3846-86EA-F733C2A43390}"/>
              </a:ext>
            </a:extLst>
          </p:cNvPr>
          <p:cNvGrpSpPr/>
          <p:nvPr/>
        </p:nvGrpSpPr>
        <p:grpSpPr>
          <a:xfrm>
            <a:off x="889894" y="1400504"/>
            <a:ext cx="3419215" cy="1670602"/>
            <a:chOff x="889893" y="1400506"/>
            <a:chExt cx="3419215" cy="167060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8613FB1-3892-3341-95EF-B2EE32B2D695}"/>
                </a:ext>
              </a:extLst>
            </p:cNvPr>
            <p:cNvSpPr/>
            <p:nvPr/>
          </p:nvSpPr>
          <p:spPr>
            <a:xfrm>
              <a:off x="2395680" y="1400506"/>
              <a:ext cx="900000" cy="1159200"/>
            </a:xfrm>
            <a:prstGeom prst="rect">
              <a:avLst/>
            </a:prstGeom>
            <a:solidFill>
              <a:srgbClr val="545B64">
                <a:lumMod val="50000"/>
                <a:alpha val="25000"/>
              </a:srgbClr>
            </a:solidFill>
            <a:ln w="9525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571500">
                <a:defRPr/>
              </a:pPr>
              <a:endParaRPr lang="en-US" sz="875" kern="0" dirty="0">
                <a:solidFill>
                  <a:srgbClr val="FFFFFF"/>
                </a:solidFill>
                <a:latin typeface="Arial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2140ED7-6178-6849-AA08-699980CCE8AF}"/>
                </a:ext>
              </a:extLst>
            </p:cNvPr>
            <p:cNvCxnSpPr>
              <a:cxnSpLocks/>
              <a:endCxn id="42" idx="3"/>
            </p:cNvCxnSpPr>
            <p:nvPr/>
          </p:nvCxnSpPr>
          <p:spPr>
            <a:xfrm flipH="1" flipV="1">
              <a:off x="3295680" y="1980106"/>
              <a:ext cx="1013428" cy="1091004"/>
            </a:xfrm>
            <a:prstGeom prst="straightConnector1">
              <a:avLst/>
            </a:prstGeom>
            <a:noFill/>
            <a:ln w="25400" cap="flat" cmpd="sng" algn="ctr">
              <a:solidFill>
                <a:srgbClr val="00A1C9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5BAC11E-83E9-824D-A57D-AF29F5BEB49C}"/>
                </a:ext>
              </a:extLst>
            </p:cNvPr>
            <p:cNvSpPr txBox="1"/>
            <p:nvPr/>
          </p:nvSpPr>
          <p:spPr>
            <a:xfrm>
              <a:off x="889893" y="1812433"/>
              <a:ext cx="1293160" cy="630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571500">
                <a:defRPr/>
              </a:pPr>
              <a:r>
                <a:rPr lang="en-US" sz="875" dirty="0"/>
                <a:t>Streaming data access to both Amazon Kinesis and Amazon MSK</a:t>
              </a:r>
              <a:endParaRPr lang="en-US" sz="875" kern="0" dirty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3D5A6D3-82D4-2C49-8C0D-FCF39EB94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" y="513655"/>
            <a:ext cx="8443913" cy="620870"/>
          </a:xfrm>
        </p:spPr>
        <p:txBody>
          <a:bodyPr anchor="t"/>
          <a:lstStyle/>
          <a:p>
            <a:r>
              <a:rPr lang="en-US" sz="1250" dirty="0"/>
              <a:t>Integration with AWS services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FF6671F-9D2A-024E-B8EE-72F9E9249BB1}"/>
              </a:ext>
            </a:extLst>
          </p:cNvPr>
          <p:cNvSpPr/>
          <p:nvPr/>
        </p:nvSpPr>
        <p:spPr>
          <a:xfrm>
            <a:off x="4024634" y="2685702"/>
            <a:ext cx="1079709" cy="1060646"/>
          </a:xfrm>
          <a:prstGeom prst="ellipse">
            <a:avLst/>
          </a:prstGeom>
          <a:solidFill>
            <a:srgbClr val="545B64">
              <a:lumMod val="50000"/>
              <a:alpha val="67000"/>
            </a:srgbClr>
          </a:solidFill>
          <a:ln w="9525" cap="flat" cmpd="sng" algn="ctr">
            <a:solidFill>
              <a:srgbClr val="FFFFFF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571500">
              <a:defRPr/>
            </a:pPr>
            <a:endParaRPr lang="en-US" sz="875" kern="0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3D79067-808D-5947-851A-5FA2D37FCD6D}"/>
              </a:ext>
            </a:extLst>
          </p:cNvPr>
          <p:cNvGrpSpPr/>
          <p:nvPr/>
        </p:nvGrpSpPr>
        <p:grpSpPr>
          <a:xfrm>
            <a:off x="4811659" y="1296711"/>
            <a:ext cx="2977067" cy="1924714"/>
            <a:chOff x="4811658" y="1296711"/>
            <a:chExt cx="2977067" cy="1924714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82950C7C-45C5-FC42-A0DB-9800A881BF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1658" y="1870949"/>
              <a:ext cx="1772979" cy="1350476"/>
            </a:xfrm>
            <a:prstGeom prst="straightConnector1">
              <a:avLst/>
            </a:prstGeom>
            <a:noFill/>
            <a:ln w="25400" cap="flat" cmpd="sng" algn="ctr">
              <a:solidFill>
                <a:srgbClr val="00A1C9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FFC342F-8A82-4A41-A091-B306E5FF9BDB}"/>
                </a:ext>
              </a:extLst>
            </p:cNvPr>
            <p:cNvSpPr txBox="1"/>
            <p:nvPr/>
          </p:nvSpPr>
          <p:spPr>
            <a:xfrm>
              <a:off x="6520142" y="1296711"/>
              <a:ext cx="1268583" cy="226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71500">
                <a:defRPr/>
              </a:pPr>
              <a:r>
                <a:rPr lang="en-US" sz="875" kern="0" dirty="0">
                  <a:solidFill>
                    <a:srgbClr val="FFFFFF"/>
                  </a:solidFill>
                  <a:latin typeface="Arial"/>
                </a:rPr>
                <a:t>S3 via EMRFS 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72AF9DCA-EDBB-2840-9911-D62CD4E19CC4}"/>
              </a:ext>
            </a:extLst>
          </p:cNvPr>
          <p:cNvSpPr txBox="1"/>
          <p:nvPr/>
        </p:nvSpPr>
        <p:spPr>
          <a:xfrm>
            <a:off x="3603690" y="3801025"/>
            <a:ext cx="2081828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75" dirty="0">
                <a:solidFill>
                  <a:srgbClr val="FFFFFF"/>
                </a:solidFill>
                <a:latin typeface="Arial"/>
              </a:rPr>
              <a:t>Wrap Amazon EMR cluster with IAM roles for access policies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F343996-6331-8E4D-BE8E-1AB01A46EA27}"/>
              </a:ext>
            </a:extLst>
          </p:cNvPr>
          <p:cNvCxnSpPr>
            <a:cxnSpLocks/>
          </p:cNvCxnSpPr>
          <p:nvPr/>
        </p:nvCxnSpPr>
        <p:spPr>
          <a:xfrm flipH="1" flipV="1">
            <a:off x="1899725" y="3208695"/>
            <a:ext cx="2417593" cy="12731"/>
          </a:xfrm>
          <a:prstGeom prst="straightConnector1">
            <a:avLst/>
          </a:prstGeom>
          <a:noFill/>
          <a:ln w="25400" cap="flat" cmpd="sng" algn="ctr">
            <a:solidFill>
              <a:srgbClr val="00A1C9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75FD77C2-6875-3846-BDC0-1E5CB9D0E469}"/>
              </a:ext>
            </a:extLst>
          </p:cNvPr>
          <p:cNvSpPr txBox="1"/>
          <p:nvPr/>
        </p:nvSpPr>
        <p:spPr>
          <a:xfrm>
            <a:off x="756902" y="3527229"/>
            <a:ext cx="1742128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75" dirty="0">
                <a:solidFill>
                  <a:srgbClr val="FFFFFF"/>
                </a:solidFill>
                <a:latin typeface="Arial"/>
              </a:rPr>
              <a:t>Map Amazon </a:t>
            </a:r>
            <a:r>
              <a:rPr lang="en-US" sz="875" dirty="0" err="1">
                <a:solidFill>
                  <a:srgbClr val="FFFFFF"/>
                </a:solidFill>
                <a:latin typeface="Arial"/>
              </a:rPr>
              <a:t>DynamoDB</a:t>
            </a:r>
            <a:r>
              <a:rPr lang="en-US" sz="875" dirty="0">
                <a:solidFill>
                  <a:srgbClr val="FFFFFF"/>
                </a:solidFill>
                <a:latin typeface="Arial"/>
              </a:rPr>
              <a:t> tables with </a:t>
            </a:r>
            <a:r>
              <a:rPr lang="en-US" sz="875" dirty="0" err="1">
                <a:solidFill>
                  <a:srgbClr val="FFFFFF"/>
                </a:solidFill>
                <a:latin typeface="Arial"/>
              </a:rPr>
              <a:t>DynamoDB</a:t>
            </a:r>
            <a:r>
              <a:rPr lang="en-US" sz="875" dirty="0">
                <a:solidFill>
                  <a:srgbClr val="FFFFFF"/>
                </a:solidFill>
                <a:latin typeface="Arial"/>
              </a:rPr>
              <a:t>- connector for Hive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3C0D1BF-194F-764F-8BA9-EA1DB3A0E189}"/>
              </a:ext>
            </a:extLst>
          </p:cNvPr>
          <p:cNvGrpSpPr/>
          <p:nvPr/>
        </p:nvGrpSpPr>
        <p:grpSpPr>
          <a:xfrm>
            <a:off x="4811658" y="3217495"/>
            <a:ext cx="3332925" cy="1048380"/>
            <a:chOff x="4216961" y="3200057"/>
            <a:chExt cx="3332925" cy="1048380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9C970C4-BBE9-A346-95F5-67D7FB2E8A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6961" y="3200057"/>
              <a:ext cx="2405609" cy="3933"/>
            </a:xfrm>
            <a:prstGeom prst="straightConnector1">
              <a:avLst/>
            </a:prstGeom>
            <a:noFill/>
            <a:ln w="25400" cap="flat" cmpd="sng" algn="ctr">
              <a:solidFill>
                <a:srgbClr val="00A1C9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6BE16B7-1F7C-1749-ABE0-9B723771046E}"/>
                </a:ext>
              </a:extLst>
            </p:cNvPr>
            <p:cNvSpPr txBox="1"/>
            <p:nvPr/>
          </p:nvSpPr>
          <p:spPr>
            <a:xfrm>
              <a:off x="6281303" y="3617495"/>
              <a:ext cx="1268583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571500">
                <a:defRPr/>
              </a:pPr>
              <a:r>
                <a:rPr lang="en-US" sz="875" kern="0" dirty="0">
                  <a:solidFill>
                    <a:srgbClr val="FFFFFF"/>
                  </a:solidFill>
                  <a:latin typeface="Arial"/>
                </a:rPr>
                <a:t>Connect to Amazon Redshift through redshift-spark connector</a:t>
              </a:r>
            </a:p>
          </p:txBody>
        </p:sp>
      </p:grp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FBA6F8C-CB6B-7E4D-8D02-067310DE1B35}"/>
              </a:ext>
            </a:extLst>
          </p:cNvPr>
          <p:cNvCxnSpPr>
            <a:cxnSpLocks/>
          </p:cNvCxnSpPr>
          <p:nvPr/>
        </p:nvCxnSpPr>
        <p:spPr>
          <a:xfrm flipV="1">
            <a:off x="4564488" y="2145394"/>
            <a:ext cx="0" cy="779428"/>
          </a:xfrm>
          <a:prstGeom prst="straightConnector1">
            <a:avLst/>
          </a:prstGeom>
          <a:noFill/>
          <a:ln w="25400" cap="flat" cmpd="sng" algn="ctr">
            <a:solidFill>
              <a:srgbClr val="00A1C9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7967EC7B-C275-6540-B003-C5985ABBC8FE}"/>
              </a:ext>
            </a:extLst>
          </p:cNvPr>
          <p:cNvSpPr txBox="1"/>
          <p:nvPr/>
        </p:nvSpPr>
        <p:spPr>
          <a:xfrm>
            <a:off x="4718716" y="1631843"/>
            <a:ext cx="966802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75" dirty="0">
                <a:solidFill>
                  <a:srgbClr val="FFFFFF"/>
                </a:solidFill>
                <a:latin typeface="Arial"/>
              </a:rPr>
              <a:t>EBS support for scaling HDFS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FA6CBA3-9A3A-0A4A-B052-FAE345E7EC89}"/>
              </a:ext>
            </a:extLst>
          </p:cNvPr>
          <p:cNvSpPr txBox="1"/>
          <p:nvPr/>
        </p:nvSpPr>
        <p:spPr>
          <a:xfrm>
            <a:off x="2254416" y="3943315"/>
            <a:ext cx="1544738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80" b="0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en-US" sz="875" dirty="0"/>
              <a:t>AWS Glue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77C42A1-D1F0-474F-9D32-F51F0CE808C5}"/>
              </a:ext>
            </a:extLst>
          </p:cNvPr>
          <p:cNvCxnSpPr>
            <a:cxnSpLocks/>
          </p:cNvCxnSpPr>
          <p:nvPr/>
        </p:nvCxnSpPr>
        <p:spPr>
          <a:xfrm>
            <a:off x="4825727" y="3226993"/>
            <a:ext cx="1027005" cy="519356"/>
          </a:xfrm>
          <a:prstGeom prst="straightConnector1">
            <a:avLst/>
          </a:prstGeom>
          <a:noFill/>
          <a:ln w="25400" cap="flat" cmpd="sng" algn="ctr">
            <a:solidFill>
              <a:srgbClr val="00A1C9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8932B5CA-5113-B847-8621-B253EAEDAA25}"/>
              </a:ext>
            </a:extLst>
          </p:cNvPr>
          <p:cNvSpPr txBox="1"/>
          <p:nvPr/>
        </p:nvSpPr>
        <p:spPr>
          <a:xfrm>
            <a:off x="5477125" y="4237523"/>
            <a:ext cx="1544738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80" b="0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en-US" sz="875" dirty="0"/>
              <a:t>AWS Lake Formation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436A8F1-B74C-BC42-A9C1-B579CCC3C891}"/>
              </a:ext>
            </a:extLst>
          </p:cNvPr>
          <p:cNvCxnSpPr>
            <a:cxnSpLocks/>
          </p:cNvCxnSpPr>
          <p:nvPr/>
        </p:nvCxnSpPr>
        <p:spPr>
          <a:xfrm flipH="1">
            <a:off x="3357338" y="3221426"/>
            <a:ext cx="959980" cy="413506"/>
          </a:xfrm>
          <a:prstGeom prst="straightConnector1">
            <a:avLst/>
          </a:prstGeom>
          <a:noFill/>
          <a:ln w="25400" cap="flat" cmpd="sng" algn="ctr">
            <a:solidFill>
              <a:srgbClr val="00A1C9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71" name="Graphic 70">
            <a:extLst>
              <a:ext uri="{FF2B5EF4-FFF2-40B4-BE49-F238E27FC236}">
                <a16:creationId xmlns:a16="http://schemas.microsoft.com/office/drawing/2014/main" id="{0A75134D-A855-B844-AA5C-AE492266B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38133" y="2986445"/>
            <a:ext cx="444500" cy="444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904202C8-7DBC-0C4B-8D9B-5CAB302E31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9715" y="3576207"/>
            <a:ext cx="444500" cy="444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9323ABBB-CB53-A941-BF13-8E838BB2C6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03561" y="2983679"/>
            <a:ext cx="444500" cy="44450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512F14B2-5849-9541-ACEC-310F8B98C9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4256" y="1504622"/>
            <a:ext cx="444500" cy="4445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353ECCB0-B8E1-7C42-961F-E3A6AEC728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567934" y="1613556"/>
            <a:ext cx="444500" cy="4445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04E7D471-C449-BF45-8639-ACE78271FE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09109" y="1607740"/>
            <a:ext cx="444500" cy="444500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1C792B1E-B0C9-2B44-97D8-F09E0A1C58E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29253" y="3004743"/>
            <a:ext cx="444500" cy="444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A7A13B45-E677-0942-997D-A43BC43ACB7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52679" y="3521257"/>
            <a:ext cx="293688" cy="293688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0E4A7733-08B8-4D4D-BCAC-6546AAF577A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872548" y="1736605"/>
            <a:ext cx="444500" cy="44450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5C6AE604-23A5-A14D-A04B-4864DCD5003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22394" y="2057432"/>
            <a:ext cx="444500" cy="444500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7D6BFD73-190F-2A41-BC3E-03CB288183A9}"/>
              </a:ext>
            </a:extLst>
          </p:cNvPr>
          <p:cNvSpPr txBox="1">
            <a:spLocks/>
          </p:cNvSpPr>
          <p:nvPr/>
        </p:nvSpPr>
        <p:spPr>
          <a:xfrm>
            <a:off x="37882" y="62358"/>
            <a:ext cx="8425837" cy="545741"/>
          </a:xfrm>
          <a:prstGeom prst="rect">
            <a:avLst/>
          </a:prstGeom>
        </p:spPr>
        <p:txBody>
          <a:bodyPr vert="horz" lIns="57150" tIns="28575" rIns="57150" bIns="28575" rtlCol="0" anchor="t">
            <a:noAutofit/>
          </a:bodyPr>
          <a:lstStyle>
            <a:lvl1pPr algn="l" defTabSz="731520" rtl="0" eaLnBrk="1" latinLnBrk="0" hangingPunct="1">
              <a:spcBef>
                <a:spcPct val="0"/>
              </a:spcBef>
              <a:buNone/>
              <a:defRPr sz="3800" b="1" i="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sz="2375" dirty="0"/>
              <a:t>Benefits of using EMR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7F794A-A1BE-984A-B2B0-07AE6E8DE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81500" y="2381250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MC Remedy and AWS Glue Integration + Automation | Tray.io">
            <a:extLst>
              <a:ext uri="{FF2B5EF4-FFF2-40B4-BE49-F238E27FC236}">
                <a16:creationId xmlns:a16="http://schemas.microsoft.com/office/drawing/2014/main" id="{6A6E435B-4ABA-0846-BEDF-FAEE00ACA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7653" y="3255219"/>
            <a:ext cx="603692" cy="60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33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6547075A-2B71-AE4D-AD08-DDFF17F09177}"/>
              </a:ext>
            </a:extLst>
          </p:cNvPr>
          <p:cNvSpPr txBox="1"/>
          <p:nvPr/>
        </p:nvSpPr>
        <p:spPr>
          <a:xfrm>
            <a:off x="5007999" y="607979"/>
            <a:ext cx="35064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2000" u="sng" dirty="0">
                <a:solidFill>
                  <a:srgbClr val="FFFFFF"/>
                </a:solidFill>
                <a:ea typeface="Amazon Ember" charset="0"/>
                <a:cs typeface="Amazon Ember" charset="0"/>
              </a:rPr>
              <a:t>LDAP</a:t>
            </a:r>
          </a:p>
          <a:p>
            <a:pPr defTabSz="685800"/>
            <a:r>
              <a:rPr lang="en-US" sz="2000" dirty="0">
                <a:solidFill>
                  <a:srgbClr val="FFFFFF"/>
                </a:solidFill>
                <a:ea typeface="Amazon Ember" charset="0"/>
                <a:cs typeface="Amazon Ember" charset="0"/>
              </a:rPr>
              <a:t>HiveServer2</a:t>
            </a:r>
          </a:p>
          <a:p>
            <a:pPr defTabSz="685800"/>
            <a:r>
              <a:rPr lang="en-US" sz="2000" dirty="0">
                <a:solidFill>
                  <a:srgbClr val="FFFFFF"/>
                </a:solidFill>
                <a:ea typeface="Amazon Ember" charset="0"/>
                <a:cs typeface="Amazon Ember" charset="0"/>
              </a:rPr>
              <a:t>Presto Coordinator</a:t>
            </a:r>
          </a:p>
          <a:p>
            <a:pPr defTabSz="685800"/>
            <a:r>
              <a:rPr lang="en-US" sz="2000" dirty="0">
                <a:solidFill>
                  <a:srgbClr val="FFFFFF"/>
                </a:solidFill>
                <a:ea typeface="Amazon Ember" charset="0"/>
                <a:cs typeface="Amazon Ember" charset="0"/>
              </a:rPr>
              <a:t>Spark Thrift Server</a:t>
            </a:r>
          </a:p>
          <a:p>
            <a:pPr defTabSz="685800"/>
            <a:r>
              <a:rPr lang="en-US" sz="2000" dirty="0">
                <a:solidFill>
                  <a:srgbClr val="FFFFFF"/>
                </a:solidFill>
                <a:ea typeface="Amazon Ember" charset="0"/>
                <a:cs typeface="Amazon Ember" charset="0"/>
              </a:rPr>
              <a:t>Hue Server</a:t>
            </a:r>
          </a:p>
          <a:p>
            <a:pPr defTabSz="685800"/>
            <a:r>
              <a:rPr lang="en-US" sz="2000" dirty="0">
                <a:solidFill>
                  <a:srgbClr val="FFFFFF"/>
                </a:solidFill>
                <a:ea typeface="Amazon Ember" charset="0"/>
                <a:cs typeface="Amazon Ember" charset="0"/>
              </a:rPr>
              <a:t>Zeppelin Server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0B75DD-A635-4B4F-B93F-80C9F4E66AD4}"/>
              </a:ext>
            </a:extLst>
          </p:cNvPr>
          <p:cNvSpPr txBox="1"/>
          <p:nvPr/>
        </p:nvSpPr>
        <p:spPr>
          <a:xfrm>
            <a:off x="5052067" y="3830841"/>
            <a:ext cx="3201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2000" u="sng" dirty="0">
                <a:solidFill>
                  <a:srgbClr val="FFFFFF"/>
                </a:solidFill>
                <a:ea typeface="Amazon Ember" charset="0"/>
                <a:cs typeface="Amazon Ember" charset="0"/>
              </a:rPr>
              <a:t>AWS credentials</a:t>
            </a:r>
          </a:p>
          <a:p>
            <a:pPr defTabSz="685800"/>
            <a:r>
              <a:rPr lang="en-US" sz="2000" dirty="0">
                <a:solidFill>
                  <a:srgbClr val="FFFFFF"/>
                </a:solidFill>
                <a:ea typeface="Amazon Ember" charset="0"/>
                <a:cs typeface="Amazon Ember" charset="0"/>
              </a:rPr>
              <a:t>EMR Step (EMR API)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9401CD-C6AF-6C4E-934E-D25319369DD8}"/>
              </a:ext>
            </a:extLst>
          </p:cNvPr>
          <p:cNvSpPr txBox="1"/>
          <p:nvPr/>
        </p:nvSpPr>
        <p:spPr>
          <a:xfrm>
            <a:off x="5052067" y="2859844"/>
            <a:ext cx="3201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2000" u="sng" dirty="0">
                <a:solidFill>
                  <a:srgbClr val="FFFFFF"/>
                </a:solidFill>
                <a:ea typeface="Amazon Ember" charset="0"/>
                <a:cs typeface="Amazon Ember" charset="0"/>
              </a:rPr>
              <a:t>EC2 key pair</a:t>
            </a:r>
          </a:p>
          <a:p>
            <a:pPr defTabSz="685800"/>
            <a:r>
              <a:rPr lang="en-US" sz="2000" dirty="0">
                <a:solidFill>
                  <a:srgbClr val="FFFFFF"/>
                </a:solidFill>
                <a:ea typeface="Amazon Ember" charset="0"/>
                <a:cs typeface="Amazon Ember" charset="0"/>
              </a:rPr>
              <a:t>SSH as “hadoop”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2E5D541-403C-A942-98E2-362AEEC30978}"/>
              </a:ext>
            </a:extLst>
          </p:cNvPr>
          <p:cNvCxnSpPr/>
          <p:nvPr/>
        </p:nvCxnSpPr>
        <p:spPr>
          <a:xfrm>
            <a:off x="2998845" y="2759653"/>
            <a:ext cx="1242650" cy="16053"/>
          </a:xfrm>
          <a:prstGeom prst="straightConnector1">
            <a:avLst/>
          </a:prstGeom>
          <a:noFill/>
          <a:ln w="25400" cap="flat" cmpd="sng" algn="ctr">
            <a:solidFill>
              <a:srgbClr val="FFFFFF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8A1775C0-B0D7-FF41-B6CE-0B463B30F6C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95" y="1727990"/>
            <a:ext cx="2028686" cy="202868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9B5891F-DDBB-9045-A36B-688D0751C681}"/>
              </a:ext>
            </a:extLst>
          </p:cNvPr>
          <p:cNvCxnSpPr/>
          <p:nvPr/>
        </p:nvCxnSpPr>
        <p:spPr>
          <a:xfrm>
            <a:off x="4902506" y="2712504"/>
            <a:ext cx="3690651" cy="0"/>
          </a:xfrm>
          <a:prstGeom prst="line">
            <a:avLst/>
          </a:prstGeom>
          <a:noFill/>
          <a:ln w="25400" cap="flat" cmpd="sng" algn="ctr">
            <a:solidFill>
              <a:srgbClr val="FFFFFF"/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33A60E6-072D-B545-B131-D1E3D68D2776}"/>
              </a:ext>
            </a:extLst>
          </p:cNvPr>
          <p:cNvCxnSpPr/>
          <p:nvPr/>
        </p:nvCxnSpPr>
        <p:spPr>
          <a:xfrm>
            <a:off x="4902506" y="3724220"/>
            <a:ext cx="3690651" cy="0"/>
          </a:xfrm>
          <a:prstGeom prst="line">
            <a:avLst/>
          </a:prstGeom>
          <a:noFill/>
          <a:ln w="25400" cap="flat" cmpd="sng" algn="ctr">
            <a:solidFill>
              <a:srgbClr val="FFFFFF"/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C8305F2D-B4C6-9049-A306-ACA669128526}"/>
              </a:ext>
            </a:extLst>
          </p:cNvPr>
          <p:cNvSpPr txBox="1">
            <a:spLocks/>
          </p:cNvSpPr>
          <p:nvPr/>
        </p:nvSpPr>
        <p:spPr>
          <a:xfrm>
            <a:off x="37882" y="62358"/>
            <a:ext cx="8425837" cy="545741"/>
          </a:xfrm>
          <a:prstGeom prst="rect">
            <a:avLst/>
          </a:prstGeom>
        </p:spPr>
        <p:txBody>
          <a:bodyPr vert="horz" lIns="57150" tIns="28575" rIns="57150" bIns="28575" rtlCol="0" anchor="t">
            <a:noAutofit/>
          </a:bodyPr>
          <a:lstStyle>
            <a:lvl1pPr algn="l" defTabSz="731520" rtl="0" eaLnBrk="1" latinLnBrk="0" hangingPunct="1">
              <a:spcBef>
                <a:spcPct val="0"/>
              </a:spcBef>
              <a:buNone/>
              <a:defRPr sz="3800" b="1" i="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sz="2375" dirty="0"/>
              <a:t>Benefits of using EMR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2234061-6025-3C4F-AF68-C7284B487FBF}"/>
              </a:ext>
            </a:extLst>
          </p:cNvPr>
          <p:cNvSpPr txBox="1">
            <a:spLocks/>
          </p:cNvSpPr>
          <p:nvPr/>
        </p:nvSpPr>
        <p:spPr>
          <a:xfrm>
            <a:off x="77087" y="513655"/>
            <a:ext cx="8443913" cy="620870"/>
          </a:xfrm>
          <a:prstGeom prst="rect">
            <a:avLst/>
          </a:prstGeom>
        </p:spPr>
        <p:txBody>
          <a:bodyPr vert="horz" lIns="57150" tIns="28575" rIns="57150" bIns="28575" rtlCol="0" anchor="t">
            <a:noAutofit/>
          </a:bodyPr>
          <a:lstStyle>
            <a:lvl1pPr algn="l" defTabSz="731520" rtl="0" eaLnBrk="1" latinLnBrk="0" hangingPunct="1">
              <a:spcBef>
                <a:spcPct val="0"/>
              </a:spcBef>
              <a:buNone/>
              <a:defRPr sz="3800" b="1" i="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sz="1250" dirty="0"/>
              <a:t>Secure (</a:t>
            </a:r>
            <a:r>
              <a:rPr lang="en-ZA" sz="1250" dirty="0"/>
              <a:t>authentication</a:t>
            </a:r>
            <a:r>
              <a:rPr lang="en-US" sz="1250" dirty="0"/>
              <a:t>)</a:t>
            </a:r>
            <a:endParaRPr lang="en-ZA" sz="1250" dirty="0"/>
          </a:p>
        </p:txBody>
      </p:sp>
    </p:spTree>
    <p:extLst>
      <p:ext uri="{BB962C8B-B14F-4D97-AF65-F5344CB8AC3E}">
        <p14:creationId xmlns:p14="http://schemas.microsoft.com/office/powerpoint/2010/main" val="4222749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F6099D44-14CA-7242-A8F9-8C551211C7B9}"/>
              </a:ext>
            </a:extLst>
          </p:cNvPr>
          <p:cNvSpPr txBox="1">
            <a:spLocks/>
          </p:cNvSpPr>
          <p:nvPr/>
        </p:nvSpPr>
        <p:spPr>
          <a:xfrm>
            <a:off x="177846" y="892785"/>
            <a:ext cx="5778302" cy="2864830"/>
          </a:xfrm>
          <a:prstGeom prst="rect">
            <a:avLst/>
          </a:prstGeom>
        </p:spPr>
        <p:txBody>
          <a:bodyPr/>
          <a:lstStyle>
            <a:lvl1pPr marL="0" indent="0" algn="l" defTabSz="731520" rtl="0" eaLnBrk="1" latinLnBrk="0" hangingPunct="1">
              <a:spcBef>
                <a:spcPct val="20000"/>
              </a:spcBef>
              <a:buFontTx/>
              <a:buNone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22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1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75" dirty="0"/>
              <a:t>Completely managed environment for automatically resizing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75" dirty="0"/>
              <a:t>No configurations required except min/max cost constraints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75" dirty="0"/>
              <a:t>Can save 20-60% costs depending on the workload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75" dirty="0"/>
              <a:t>High Resolution Metrics enabled with Managed scaling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75" dirty="0"/>
              <a:t>Use autoscaling for DIY scaling with custom metrics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75" dirty="0"/>
              <a:t>Managed scaling for completely managed option</a:t>
            </a:r>
          </a:p>
          <a:p>
            <a:endParaRPr lang="en-US" sz="1875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68F091B-E3DC-5B4F-A5D6-50FEECF84980}"/>
              </a:ext>
            </a:extLst>
          </p:cNvPr>
          <p:cNvSpPr txBox="1">
            <a:spLocks/>
          </p:cNvSpPr>
          <p:nvPr/>
        </p:nvSpPr>
        <p:spPr>
          <a:xfrm>
            <a:off x="37882" y="62358"/>
            <a:ext cx="8425837" cy="545741"/>
          </a:xfrm>
          <a:prstGeom prst="rect">
            <a:avLst/>
          </a:prstGeom>
        </p:spPr>
        <p:txBody>
          <a:bodyPr vert="horz" lIns="57150" tIns="28575" rIns="57150" bIns="28575" rtlCol="0" anchor="t">
            <a:noAutofit/>
          </a:bodyPr>
          <a:lstStyle>
            <a:lvl1pPr algn="l" defTabSz="731520" rtl="0" eaLnBrk="1" latinLnBrk="0" hangingPunct="1">
              <a:spcBef>
                <a:spcPct val="0"/>
              </a:spcBef>
              <a:buNone/>
              <a:defRPr sz="3800" b="1" i="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endParaRPr lang="en-US" sz="2375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31A5DBA-D87F-B342-8AC7-0A4AF2DED24F}"/>
              </a:ext>
            </a:extLst>
          </p:cNvPr>
          <p:cNvGrpSpPr/>
          <p:nvPr/>
        </p:nvGrpSpPr>
        <p:grpSpPr>
          <a:xfrm>
            <a:off x="5801738" y="1796917"/>
            <a:ext cx="3164416" cy="1960698"/>
            <a:chOff x="5801738" y="1796917"/>
            <a:chExt cx="3164416" cy="1960698"/>
          </a:xfrm>
        </p:grpSpPr>
        <p:pic>
          <p:nvPicPr>
            <p:cNvPr id="2050" name="Picture 2" descr="Amazon EMR: five ways to improve the way you use Hadoop">
              <a:extLst>
                <a:ext uri="{FF2B5EF4-FFF2-40B4-BE49-F238E27FC236}">
                  <a16:creationId xmlns:a16="http://schemas.microsoft.com/office/drawing/2014/main" id="{8BC4D979-87F6-8440-91A7-004FEA3B14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1738" y="1813696"/>
              <a:ext cx="3164416" cy="1943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E3E86EB-0212-B14E-A02C-6D358C235050}"/>
                </a:ext>
              </a:extLst>
            </p:cNvPr>
            <p:cNvSpPr txBox="1"/>
            <p:nvPr/>
          </p:nvSpPr>
          <p:spPr>
            <a:xfrm>
              <a:off x="7278163" y="2785655"/>
              <a:ext cx="1336558" cy="2846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50" dirty="0">
                  <a:solidFill>
                    <a:srgbClr val="C00000"/>
                  </a:solidFill>
                </a:rPr>
                <a:t>Transient nodes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B97854-D530-0D4C-9A04-1878AA5717CC}"/>
                </a:ext>
              </a:extLst>
            </p:cNvPr>
            <p:cNvSpPr txBox="1"/>
            <p:nvPr/>
          </p:nvSpPr>
          <p:spPr>
            <a:xfrm>
              <a:off x="7278163" y="1796917"/>
              <a:ext cx="1496721" cy="2846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ZA" sz="1250" dirty="0">
                  <a:solidFill>
                    <a:schemeClr val="accent5"/>
                  </a:solidFill>
                </a:rPr>
                <a:t>Permanent Nodes</a:t>
              </a:r>
              <a:endParaRPr lang="en-US" sz="1250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6D036F6E-E0C2-844B-BC76-7C04E5833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using EMR</a:t>
            </a:r>
          </a:p>
        </p:txBody>
      </p:sp>
    </p:spTree>
    <p:extLst>
      <p:ext uri="{BB962C8B-B14F-4D97-AF65-F5344CB8AC3E}">
        <p14:creationId xmlns:p14="http://schemas.microsoft.com/office/powerpoint/2010/main" val="3541582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5A6D3-82D4-2C49-8C0D-FCF39EB94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7315"/>
            <a:ext cx="8443913" cy="620870"/>
          </a:xfrm>
        </p:spPr>
        <p:txBody>
          <a:bodyPr/>
          <a:lstStyle/>
          <a:p>
            <a:r>
              <a:rPr lang="en-US" sz="1250" dirty="0"/>
              <a:t>Lowest Cost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A8C9064-80B5-9347-AE07-44054CEAA46A}"/>
              </a:ext>
            </a:extLst>
          </p:cNvPr>
          <p:cNvGrpSpPr/>
          <p:nvPr/>
        </p:nvGrpSpPr>
        <p:grpSpPr>
          <a:xfrm>
            <a:off x="1036210" y="1435596"/>
            <a:ext cx="2895640" cy="3081751"/>
            <a:chOff x="545990" y="1575297"/>
            <a:chExt cx="2358819" cy="2510427"/>
          </a:xfrm>
        </p:grpSpPr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BB20C83F-C20E-7740-B2E9-02FB46890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841" y="1575297"/>
              <a:ext cx="1182824" cy="629656"/>
            </a:xfrm>
            <a:custGeom>
              <a:avLst/>
              <a:gdLst>
                <a:gd name="T0" fmla="*/ 417 w 417"/>
                <a:gd name="T1" fmla="*/ 221 h 221"/>
                <a:gd name="T2" fmla="*/ 409 w 417"/>
                <a:gd name="T3" fmla="*/ 211 h 221"/>
                <a:gd name="T4" fmla="*/ 392 w 417"/>
                <a:gd name="T5" fmla="*/ 188 h 221"/>
                <a:gd name="T6" fmla="*/ 378 w 417"/>
                <a:gd name="T7" fmla="*/ 177 h 221"/>
                <a:gd name="T8" fmla="*/ 359 w 417"/>
                <a:gd name="T9" fmla="*/ 158 h 221"/>
                <a:gd name="T10" fmla="*/ 320 w 417"/>
                <a:gd name="T11" fmla="*/ 141 h 221"/>
                <a:gd name="T12" fmla="*/ 295 w 417"/>
                <a:gd name="T13" fmla="*/ 133 h 221"/>
                <a:gd name="T14" fmla="*/ 286 w 417"/>
                <a:gd name="T15" fmla="*/ 109 h 221"/>
                <a:gd name="T16" fmla="*/ 262 w 417"/>
                <a:gd name="T17" fmla="*/ 91 h 221"/>
                <a:gd name="T18" fmla="*/ 253 w 417"/>
                <a:gd name="T19" fmla="*/ 69 h 221"/>
                <a:gd name="T20" fmla="*/ 235 w 417"/>
                <a:gd name="T21" fmla="*/ 54 h 221"/>
                <a:gd name="T22" fmla="*/ 224 w 417"/>
                <a:gd name="T23" fmla="*/ 39 h 221"/>
                <a:gd name="T24" fmla="*/ 201 w 417"/>
                <a:gd name="T25" fmla="*/ 28 h 221"/>
                <a:gd name="T26" fmla="*/ 190 w 417"/>
                <a:gd name="T27" fmla="*/ 20 h 221"/>
                <a:gd name="T28" fmla="*/ 172 w 417"/>
                <a:gd name="T29" fmla="*/ 20 h 221"/>
                <a:gd name="T30" fmla="*/ 133 w 417"/>
                <a:gd name="T31" fmla="*/ 73 h 221"/>
                <a:gd name="T32" fmla="*/ 106 w 417"/>
                <a:gd name="T33" fmla="*/ 110 h 221"/>
                <a:gd name="T34" fmla="*/ 43 w 417"/>
                <a:gd name="T35" fmla="*/ 158 h 221"/>
                <a:gd name="T36" fmla="*/ 8 w 417"/>
                <a:gd name="T37" fmla="*/ 210 h 221"/>
                <a:gd name="T38" fmla="*/ 0 w 417"/>
                <a:gd name="T39" fmla="*/ 221 h 221"/>
                <a:gd name="T40" fmla="*/ 417 w 417"/>
                <a:gd name="T41" fmla="*/ 22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7" h="221">
                  <a:moveTo>
                    <a:pt x="417" y="221"/>
                  </a:moveTo>
                  <a:cubicBezTo>
                    <a:pt x="414" y="219"/>
                    <a:pt x="411" y="216"/>
                    <a:pt x="409" y="211"/>
                  </a:cubicBezTo>
                  <a:cubicBezTo>
                    <a:pt x="401" y="195"/>
                    <a:pt x="397" y="192"/>
                    <a:pt x="392" y="188"/>
                  </a:cubicBezTo>
                  <a:cubicBezTo>
                    <a:pt x="387" y="184"/>
                    <a:pt x="381" y="181"/>
                    <a:pt x="378" y="177"/>
                  </a:cubicBezTo>
                  <a:cubicBezTo>
                    <a:pt x="375" y="173"/>
                    <a:pt x="363" y="167"/>
                    <a:pt x="359" y="158"/>
                  </a:cubicBezTo>
                  <a:cubicBezTo>
                    <a:pt x="355" y="149"/>
                    <a:pt x="324" y="142"/>
                    <a:pt x="320" y="141"/>
                  </a:cubicBezTo>
                  <a:cubicBezTo>
                    <a:pt x="316" y="140"/>
                    <a:pt x="298" y="136"/>
                    <a:pt x="295" y="133"/>
                  </a:cubicBezTo>
                  <a:cubicBezTo>
                    <a:pt x="292" y="130"/>
                    <a:pt x="294" y="125"/>
                    <a:pt x="286" y="109"/>
                  </a:cubicBezTo>
                  <a:cubicBezTo>
                    <a:pt x="278" y="93"/>
                    <a:pt x="267" y="104"/>
                    <a:pt x="262" y="91"/>
                  </a:cubicBezTo>
                  <a:cubicBezTo>
                    <a:pt x="257" y="78"/>
                    <a:pt x="261" y="78"/>
                    <a:pt x="253" y="69"/>
                  </a:cubicBezTo>
                  <a:cubicBezTo>
                    <a:pt x="245" y="60"/>
                    <a:pt x="238" y="57"/>
                    <a:pt x="235" y="54"/>
                  </a:cubicBezTo>
                  <a:cubicBezTo>
                    <a:pt x="232" y="51"/>
                    <a:pt x="227" y="48"/>
                    <a:pt x="224" y="39"/>
                  </a:cubicBezTo>
                  <a:cubicBezTo>
                    <a:pt x="221" y="30"/>
                    <a:pt x="205" y="29"/>
                    <a:pt x="201" y="28"/>
                  </a:cubicBezTo>
                  <a:cubicBezTo>
                    <a:pt x="197" y="27"/>
                    <a:pt x="193" y="27"/>
                    <a:pt x="190" y="20"/>
                  </a:cubicBezTo>
                  <a:cubicBezTo>
                    <a:pt x="187" y="13"/>
                    <a:pt x="179" y="0"/>
                    <a:pt x="172" y="20"/>
                  </a:cubicBezTo>
                  <a:cubicBezTo>
                    <a:pt x="165" y="40"/>
                    <a:pt x="139" y="65"/>
                    <a:pt x="133" y="73"/>
                  </a:cubicBezTo>
                  <a:cubicBezTo>
                    <a:pt x="127" y="81"/>
                    <a:pt x="119" y="105"/>
                    <a:pt x="106" y="110"/>
                  </a:cubicBezTo>
                  <a:cubicBezTo>
                    <a:pt x="93" y="115"/>
                    <a:pt x="50" y="127"/>
                    <a:pt x="43" y="158"/>
                  </a:cubicBezTo>
                  <a:cubicBezTo>
                    <a:pt x="36" y="189"/>
                    <a:pt x="24" y="199"/>
                    <a:pt x="8" y="210"/>
                  </a:cubicBezTo>
                  <a:cubicBezTo>
                    <a:pt x="3" y="213"/>
                    <a:pt x="1" y="217"/>
                    <a:pt x="0" y="221"/>
                  </a:cubicBezTo>
                  <a:lnTo>
                    <a:pt x="417" y="221"/>
                  </a:lnTo>
                  <a:close/>
                </a:path>
              </a:pathLst>
            </a:custGeom>
            <a:solidFill>
              <a:srgbClr val="545B64">
                <a:lumMod val="60000"/>
                <a:lumOff val="40000"/>
              </a:srgbClr>
            </a:solidFill>
            <a:ln w="12700" cap="flat">
              <a:solidFill>
                <a:srgbClr val="545B64">
                  <a:lumMod val="60000"/>
                  <a:lumOff val="40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71500">
                <a:defRPr/>
              </a:pPr>
              <a:endParaRPr lang="en-US" sz="2880" kern="0">
                <a:solidFill>
                  <a:srgbClr val="1D516C"/>
                </a:solidFill>
                <a:latin typeface="Arial"/>
              </a:endParaRP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5C80B759-B475-1344-8F43-8591800B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990" y="2204953"/>
              <a:ext cx="2358819" cy="1880771"/>
            </a:xfrm>
            <a:custGeom>
              <a:avLst/>
              <a:gdLst>
                <a:gd name="T0" fmla="*/ 761 w 831"/>
                <a:gd name="T1" fmla="*/ 239 h 660"/>
                <a:gd name="T2" fmla="*/ 727 w 831"/>
                <a:gd name="T3" fmla="*/ 145 h 660"/>
                <a:gd name="T4" fmla="*/ 664 w 831"/>
                <a:gd name="T5" fmla="*/ 77 h 660"/>
                <a:gd name="T6" fmla="*/ 623 w 831"/>
                <a:gd name="T7" fmla="*/ 27 h 660"/>
                <a:gd name="T8" fmla="*/ 614 w 831"/>
                <a:gd name="T9" fmla="*/ 4 h 660"/>
                <a:gd name="T10" fmla="*/ 602 w 831"/>
                <a:gd name="T11" fmla="*/ 0 h 660"/>
                <a:gd name="T12" fmla="*/ 185 w 831"/>
                <a:gd name="T13" fmla="*/ 0 h 660"/>
                <a:gd name="T14" fmla="*/ 186 w 831"/>
                <a:gd name="T15" fmla="*/ 21 h 660"/>
                <a:gd name="T16" fmla="*/ 148 w 831"/>
                <a:gd name="T17" fmla="*/ 103 h 660"/>
                <a:gd name="T18" fmla="*/ 106 w 831"/>
                <a:gd name="T19" fmla="*/ 161 h 660"/>
                <a:gd name="T20" fmla="*/ 88 w 831"/>
                <a:gd name="T21" fmla="*/ 204 h 660"/>
                <a:gd name="T22" fmla="*/ 55 w 831"/>
                <a:gd name="T23" fmla="*/ 328 h 660"/>
                <a:gd name="T24" fmla="*/ 55 w 831"/>
                <a:gd name="T25" fmla="*/ 423 h 660"/>
                <a:gd name="T26" fmla="*/ 97 w 831"/>
                <a:gd name="T27" fmla="*/ 510 h 660"/>
                <a:gd name="T28" fmla="*/ 148 w 831"/>
                <a:gd name="T29" fmla="*/ 579 h 660"/>
                <a:gd name="T30" fmla="*/ 208 w 831"/>
                <a:gd name="T31" fmla="*/ 613 h 660"/>
                <a:gd name="T32" fmla="*/ 319 w 831"/>
                <a:gd name="T33" fmla="*/ 657 h 660"/>
                <a:gd name="T34" fmla="*/ 528 w 831"/>
                <a:gd name="T35" fmla="*/ 624 h 660"/>
                <a:gd name="T36" fmla="*/ 664 w 831"/>
                <a:gd name="T37" fmla="*/ 622 h 660"/>
                <a:gd name="T38" fmla="*/ 770 w 831"/>
                <a:gd name="T39" fmla="*/ 541 h 660"/>
                <a:gd name="T40" fmla="*/ 799 w 831"/>
                <a:gd name="T41" fmla="*/ 412 h 660"/>
                <a:gd name="T42" fmla="*/ 813 w 831"/>
                <a:gd name="T43" fmla="*/ 310 h 660"/>
                <a:gd name="T44" fmla="*/ 761 w 831"/>
                <a:gd name="T45" fmla="*/ 239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31" h="660">
                  <a:moveTo>
                    <a:pt x="761" y="239"/>
                  </a:moveTo>
                  <a:cubicBezTo>
                    <a:pt x="742" y="196"/>
                    <a:pt x="777" y="204"/>
                    <a:pt x="727" y="145"/>
                  </a:cubicBezTo>
                  <a:cubicBezTo>
                    <a:pt x="677" y="86"/>
                    <a:pt x="676" y="107"/>
                    <a:pt x="664" y="77"/>
                  </a:cubicBezTo>
                  <a:cubicBezTo>
                    <a:pt x="652" y="47"/>
                    <a:pt x="641" y="36"/>
                    <a:pt x="623" y="27"/>
                  </a:cubicBezTo>
                  <a:cubicBezTo>
                    <a:pt x="605" y="18"/>
                    <a:pt x="624" y="7"/>
                    <a:pt x="614" y="4"/>
                  </a:cubicBezTo>
                  <a:cubicBezTo>
                    <a:pt x="614" y="4"/>
                    <a:pt x="608" y="5"/>
                    <a:pt x="602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4" y="8"/>
                    <a:pt x="189" y="16"/>
                    <a:pt x="186" y="21"/>
                  </a:cubicBezTo>
                  <a:cubicBezTo>
                    <a:pt x="181" y="29"/>
                    <a:pt x="148" y="81"/>
                    <a:pt x="148" y="103"/>
                  </a:cubicBezTo>
                  <a:cubicBezTo>
                    <a:pt x="148" y="125"/>
                    <a:pt x="110" y="154"/>
                    <a:pt x="106" y="161"/>
                  </a:cubicBezTo>
                  <a:cubicBezTo>
                    <a:pt x="102" y="168"/>
                    <a:pt x="115" y="138"/>
                    <a:pt x="88" y="204"/>
                  </a:cubicBezTo>
                  <a:cubicBezTo>
                    <a:pt x="61" y="270"/>
                    <a:pt x="110" y="235"/>
                    <a:pt x="55" y="328"/>
                  </a:cubicBezTo>
                  <a:cubicBezTo>
                    <a:pt x="0" y="421"/>
                    <a:pt x="29" y="373"/>
                    <a:pt x="55" y="423"/>
                  </a:cubicBezTo>
                  <a:cubicBezTo>
                    <a:pt x="81" y="473"/>
                    <a:pt x="79" y="452"/>
                    <a:pt x="97" y="510"/>
                  </a:cubicBezTo>
                  <a:cubicBezTo>
                    <a:pt x="115" y="568"/>
                    <a:pt x="134" y="559"/>
                    <a:pt x="148" y="579"/>
                  </a:cubicBezTo>
                  <a:cubicBezTo>
                    <a:pt x="162" y="599"/>
                    <a:pt x="204" y="594"/>
                    <a:pt x="208" y="613"/>
                  </a:cubicBezTo>
                  <a:cubicBezTo>
                    <a:pt x="212" y="632"/>
                    <a:pt x="213" y="660"/>
                    <a:pt x="319" y="657"/>
                  </a:cubicBezTo>
                  <a:cubicBezTo>
                    <a:pt x="425" y="654"/>
                    <a:pt x="468" y="592"/>
                    <a:pt x="528" y="624"/>
                  </a:cubicBezTo>
                  <a:cubicBezTo>
                    <a:pt x="588" y="656"/>
                    <a:pt x="644" y="640"/>
                    <a:pt x="664" y="622"/>
                  </a:cubicBezTo>
                  <a:cubicBezTo>
                    <a:pt x="684" y="604"/>
                    <a:pt x="729" y="612"/>
                    <a:pt x="770" y="541"/>
                  </a:cubicBezTo>
                  <a:cubicBezTo>
                    <a:pt x="811" y="470"/>
                    <a:pt x="791" y="454"/>
                    <a:pt x="799" y="412"/>
                  </a:cubicBezTo>
                  <a:cubicBezTo>
                    <a:pt x="807" y="370"/>
                    <a:pt x="831" y="346"/>
                    <a:pt x="813" y="310"/>
                  </a:cubicBezTo>
                  <a:cubicBezTo>
                    <a:pt x="795" y="274"/>
                    <a:pt x="780" y="282"/>
                    <a:pt x="761" y="239"/>
                  </a:cubicBezTo>
                  <a:close/>
                </a:path>
              </a:pathLst>
            </a:custGeom>
            <a:solidFill>
              <a:srgbClr val="545B64"/>
            </a:solidFill>
            <a:ln w="12700" cap="flat">
              <a:solidFill>
                <a:srgbClr val="545B6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71500">
                <a:defRPr/>
              </a:pPr>
              <a:endParaRPr lang="en-US" sz="2880" kern="0">
                <a:solidFill>
                  <a:srgbClr val="1D516C"/>
                </a:solidFill>
                <a:latin typeface="Arial"/>
              </a:endParaRPr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61A1E22-0747-1140-98DD-38EC7B979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0280" y="1638126"/>
              <a:ext cx="1029849" cy="566827"/>
            </a:xfrm>
            <a:custGeom>
              <a:avLst/>
              <a:gdLst>
                <a:gd name="T0" fmla="*/ 145 w 363"/>
                <a:gd name="T1" fmla="*/ 15 h 199"/>
                <a:gd name="T2" fmla="*/ 132 w 363"/>
                <a:gd name="T3" fmla="*/ 6 h 199"/>
                <a:gd name="T4" fmla="*/ 125 w 363"/>
                <a:gd name="T5" fmla="*/ 22 h 199"/>
                <a:gd name="T6" fmla="*/ 143 w 363"/>
                <a:gd name="T7" fmla="*/ 34 h 199"/>
                <a:gd name="T8" fmla="*/ 145 w 363"/>
                <a:gd name="T9" fmla="*/ 50 h 199"/>
                <a:gd name="T10" fmla="*/ 126 w 363"/>
                <a:gd name="T11" fmla="*/ 50 h 199"/>
                <a:gd name="T12" fmla="*/ 110 w 363"/>
                <a:gd name="T13" fmla="*/ 64 h 199"/>
                <a:gd name="T14" fmla="*/ 102 w 363"/>
                <a:gd name="T15" fmla="*/ 73 h 199"/>
                <a:gd name="T16" fmla="*/ 99 w 363"/>
                <a:gd name="T17" fmla="*/ 90 h 199"/>
                <a:gd name="T18" fmla="*/ 57 w 363"/>
                <a:gd name="T19" fmla="*/ 105 h 199"/>
                <a:gd name="T20" fmla="*/ 40 w 363"/>
                <a:gd name="T21" fmla="*/ 120 h 199"/>
                <a:gd name="T22" fmla="*/ 22 w 363"/>
                <a:gd name="T23" fmla="*/ 160 h 199"/>
                <a:gd name="T24" fmla="*/ 27 w 363"/>
                <a:gd name="T25" fmla="*/ 167 h 199"/>
                <a:gd name="T26" fmla="*/ 62 w 363"/>
                <a:gd name="T27" fmla="*/ 124 h 199"/>
                <a:gd name="T28" fmla="*/ 87 w 363"/>
                <a:gd name="T29" fmla="*/ 104 h 199"/>
                <a:gd name="T30" fmla="*/ 116 w 363"/>
                <a:gd name="T31" fmla="*/ 100 h 199"/>
                <a:gd name="T32" fmla="*/ 117 w 363"/>
                <a:gd name="T33" fmla="*/ 116 h 199"/>
                <a:gd name="T34" fmla="*/ 97 w 363"/>
                <a:gd name="T35" fmla="*/ 142 h 199"/>
                <a:gd name="T36" fmla="*/ 97 w 363"/>
                <a:gd name="T37" fmla="*/ 150 h 199"/>
                <a:gd name="T38" fmla="*/ 132 w 363"/>
                <a:gd name="T39" fmla="*/ 119 h 199"/>
                <a:gd name="T40" fmla="*/ 140 w 363"/>
                <a:gd name="T41" fmla="*/ 98 h 199"/>
                <a:gd name="T42" fmla="*/ 143 w 363"/>
                <a:gd name="T43" fmla="*/ 124 h 199"/>
                <a:gd name="T44" fmla="*/ 134 w 363"/>
                <a:gd name="T45" fmla="*/ 137 h 199"/>
                <a:gd name="T46" fmla="*/ 125 w 363"/>
                <a:gd name="T47" fmla="*/ 155 h 199"/>
                <a:gd name="T48" fmla="*/ 147 w 363"/>
                <a:gd name="T49" fmla="*/ 133 h 199"/>
                <a:gd name="T50" fmla="*/ 158 w 363"/>
                <a:gd name="T51" fmla="*/ 114 h 199"/>
                <a:gd name="T52" fmla="*/ 160 w 363"/>
                <a:gd name="T53" fmla="*/ 93 h 199"/>
                <a:gd name="T54" fmla="*/ 173 w 363"/>
                <a:gd name="T55" fmla="*/ 123 h 199"/>
                <a:gd name="T56" fmla="*/ 166 w 363"/>
                <a:gd name="T57" fmla="*/ 140 h 199"/>
                <a:gd name="T58" fmla="*/ 181 w 363"/>
                <a:gd name="T59" fmla="*/ 146 h 199"/>
                <a:gd name="T60" fmla="*/ 181 w 363"/>
                <a:gd name="T61" fmla="*/ 174 h 199"/>
                <a:gd name="T62" fmla="*/ 191 w 363"/>
                <a:gd name="T63" fmla="*/ 173 h 199"/>
                <a:gd name="T64" fmla="*/ 197 w 363"/>
                <a:gd name="T65" fmla="*/ 129 h 199"/>
                <a:gd name="T66" fmla="*/ 211 w 363"/>
                <a:gd name="T67" fmla="*/ 145 h 199"/>
                <a:gd name="T68" fmla="*/ 211 w 363"/>
                <a:gd name="T69" fmla="*/ 166 h 199"/>
                <a:gd name="T70" fmla="*/ 208 w 363"/>
                <a:gd name="T71" fmla="*/ 177 h 199"/>
                <a:gd name="T72" fmla="*/ 231 w 363"/>
                <a:gd name="T73" fmla="*/ 148 h 199"/>
                <a:gd name="T74" fmla="*/ 238 w 363"/>
                <a:gd name="T75" fmla="*/ 150 h 199"/>
                <a:gd name="T76" fmla="*/ 241 w 363"/>
                <a:gd name="T77" fmla="*/ 168 h 199"/>
                <a:gd name="T78" fmla="*/ 264 w 363"/>
                <a:gd name="T79" fmla="*/ 145 h 199"/>
                <a:gd name="T80" fmla="*/ 269 w 363"/>
                <a:gd name="T81" fmla="*/ 172 h 199"/>
                <a:gd name="T82" fmla="*/ 284 w 363"/>
                <a:gd name="T83" fmla="*/ 187 h 199"/>
                <a:gd name="T84" fmla="*/ 301 w 363"/>
                <a:gd name="T85" fmla="*/ 193 h 199"/>
                <a:gd name="T86" fmla="*/ 347 w 363"/>
                <a:gd name="T87" fmla="*/ 197 h 199"/>
                <a:gd name="T88" fmla="*/ 339 w 363"/>
                <a:gd name="T89" fmla="*/ 175 h 199"/>
                <a:gd name="T90" fmla="*/ 305 w 363"/>
                <a:gd name="T91" fmla="*/ 150 h 199"/>
                <a:gd name="T92" fmla="*/ 291 w 363"/>
                <a:gd name="T93" fmla="*/ 136 h 199"/>
                <a:gd name="T94" fmla="*/ 240 w 363"/>
                <a:gd name="T95" fmla="*/ 118 h 199"/>
                <a:gd name="T96" fmla="*/ 220 w 363"/>
                <a:gd name="T97" fmla="*/ 85 h 199"/>
                <a:gd name="T98" fmla="*/ 196 w 363"/>
                <a:gd name="T99" fmla="*/ 59 h 199"/>
                <a:gd name="T100" fmla="*/ 178 w 363"/>
                <a:gd name="T101" fmla="*/ 36 h 199"/>
                <a:gd name="T102" fmla="*/ 150 w 363"/>
                <a:gd name="T103" fmla="*/ 22 h 199"/>
                <a:gd name="T104" fmla="*/ 145 w 363"/>
                <a:gd name="T105" fmla="*/ 1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3" h="199">
                  <a:moveTo>
                    <a:pt x="145" y="15"/>
                  </a:moveTo>
                  <a:cubicBezTo>
                    <a:pt x="145" y="15"/>
                    <a:pt x="138" y="0"/>
                    <a:pt x="132" y="6"/>
                  </a:cubicBezTo>
                  <a:cubicBezTo>
                    <a:pt x="127" y="13"/>
                    <a:pt x="113" y="14"/>
                    <a:pt x="125" y="22"/>
                  </a:cubicBezTo>
                  <a:cubicBezTo>
                    <a:pt x="136" y="30"/>
                    <a:pt x="140" y="24"/>
                    <a:pt x="143" y="34"/>
                  </a:cubicBezTo>
                  <a:cubicBezTo>
                    <a:pt x="146" y="44"/>
                    <a:pt x="156" y="49"/>
                    <a:pt x="145" y="50"/>
                  </a:cubicBezTo>
                  <a:cubicBezTo>
                    <a:pt x="135" y="51"/>
                    <a:pt x="137" y="44"/>
                    <a:pt x="126" y="50"/>
                  </a:cubicBezTo>
                  <a:cubicBezTo>
                    <a:pt x="115" y="56"/>
                    <a:pt x="110" y="64"/>
                    <a:pt x="110" y="64"/>
                  </a:cubicBezTo>
                  <a:cubicBezTo>
                    <a:pt x="110" y="64"/>
                    <a:pt x="93" y="59"/>
                    <a:pt x="102" y="73"/>
                  </a:cubicBezTo>
                  <a:cubicBezTo>
                    <a:pt x="112" y="87"/>
                    <a:pt x="124" y="93"/>
                    <a:pt x="99" y="90"/>
                  </a:cubicBezTo>
                  <a:cubicBezTo>
                    <a:pt x="74" y="87"/>
                    <a:pt x="65" y="99"/>
                    <a:pt x="57" y="105"/>
                  </a:cubicBezTo>
                  <a:cubicBezTo>
                    <a:pt x="49" y="112"/>
                    <a:pt x="48" y="101"/>
                    <a:pt x="40" y="120"/>
                  </a:cubicBezTo>
                  <a:cubicBezTo>
                    <a:pt x="32" y="139"/>
                    <a:pt x="38" y="148"/>
                    <a:pt x="22" y="160"/>
                  </a:cubicBezTo>
                  <a:cubicBezTo>
                    <a:pt x="5" y="171"/>
                    <a:pt x="0" y="189"/>
                    <a:pt x="27" y="167"/>
                  </a:cubicBezTo>
                  <a:cubicBezTo>
                    <a:pt x="55" y="144"/>
                    <a:pt x="55" y="137"/>
                    <a:pt x="62" y="124"/>
                  </a:cubicBezTo>
                  <a:cubicBezTo>
                    <a:pt x="69" y="110"/>
                    <a:pt x="68" y="104"/>
                    <a:pt x="87" y="104"/>
                  </a:cubicBezTo>
                  <a:cubicBezTo>
                    <a:pt x="105" y="104"/>
                    <a:pt x="115" y="100"/>
                    <a:pt x="116" y="100"/>
                  </a:cubicBezTo>
                  <a:cubicBezTo>
                    <a:pt x="118" y="99"/>
                    <a:pt x="125" y="101"/>
                    <a:pt x="117" y="116"/>
                  </a:cubicBezTo>
                  <a:cubicBezTo>
                    <a:pt x="110" y="130"/>
                    <a:pt x="106" y="132"/>
                    <a:pt x="97" y="142"/>
                  </a:cubicBezTo>
                  <a:cubicBezTo>
                    <a:pt x="89" y="152"/>
                    <a:pt x="74" y="164"/>
                    <a:pt x="97" y="150"/>
                  </a:cubicBezTo>
                  <a:cubicBezTo>
                    <a:pt x="119" y="136"/>
                    <a:pt x="125" y="135"/>
                    <a:pt x="132" y="119"/>
                  </a:cubicBezTo>
                  <a:cubicBezTo>
                    <a:pt x="139" y="104"/>
                    <a:pt x="138" y="83"/>
                    <a:pt x="140" y="98"/>
                  </a:cubicBezTo>
                  <a:cubicBezTo>
                    <a:pt x="143" y="113"/>
                    <a:pt x="145" y="119"/>
                    <a:pt x="143" y="124"/>
                  </a:cubicBezTo>
                  <a:cubicBezTo>
                    <a:pt x="141" y="129"/>
                    <a:pt x="136" y="132"/>
                    <a:pt x="134" y="137"/>
                  </a:cubicBezTo>
                  <a:cubicBezTo>
                    <a:pt x="131" y="142"/>
                    <a:pt x="119" y="155"/>
                    <a:pt x="125" y="155"/>
                  </a:cubicBezTo>
                  <a:cubicBezTo>
                    <a:pt x="132" y="155"/>
                    <a:pt x="141" y="141"/>
                    <a:pt x="147" y="133"/>
                  </a:cubicBezTo>
                  <a:cubicBezTo>
                    <a:pt x="153" y="124"/>
                    <a:pt x="156" y="125"/>
                    <a:pt x="158" y="114"/>
                  </a:cubicBezTo>
                  <a:cubicBezTo>
                    <a:pt x="160" y="103"/>
                    <a:pt x="150" y="74"/>
                    <a:pt x="160" y="93"/>
                  </a:cubicBezTo>
                  <a:cubicBezTo>
                    <a:pt x="170" y="112"/>
                    <a:pt x="176" y="115"/>
                    <a:pt x="173" y="123"/>
                  </a:cubicBezTo>
                  <a:cubicBezTo>
                    <a:pt x="171" y="132"/>
                    <a:pt x="166" y="137"/>
                    <a:pt x="166" y="140"/>
                  </a:cubicBezTo>
                  <a:cubicBezTo>
                    <a:pt x="166" y="143"/>
                    <a:pt x="181" y="130"/>
                    <a:pt x="181" y="146"/>
                  </a:cubicBezTo>
                  <a:cubicBezTo>
                    <a:pt x="181" y="161"/>
                    <a:pt x="180" y="168"/>
                    <a:pt x="181" y="174"/>
                  </a:cubicBezTo>
                  <a:cubicBezTo>
                    <a:pt x="181" y="179"/>
                    <a:pt x="188" y="185"/>
                    <a:pt x="191" y="173"/>
                  </a:cubicBezTo>
                  <a:cubicBezTo>
                    <a:pt x="193" y="160"/>
                    <a:pt x="189" y="131"/>
                    <a:pt x="197" y="129"/>
                  </a:cubicBezTo>
                  <a:cubicBezTo>
                    <a:pt x="205" y="127"/>
                    <a:pt x="211" y="135"/>
                    <a:pt x="211" y="145"/>
                  </a:cubicBezTo>
                  <a:cubicBezTo>
                    <a:pt x="212" y="155"/>
                    <a:pt x="210" y="162"/>
                    <a:pt x="211" y="166"/>
                  </a:cubicBezTo>
                  <a:cubicBezTo>
                    <a:pt x="212" y="171"/>
                    <a:pt x="203" y="178"/>
                    <a:pt x="208" y="177"/>
                  </a:cubicBezTo>
                  <a:cubicBezTo>
                    <a:pt x="212" y="177"/>
                    <a:pt x="233" y="162"/>
                    <a:pt x="231" y="148"/>
                  </a:cubicBezTo>
                  <a:cubicBezTo>
                    <a:pt x="230" y="133"/>
                    <a:pt x="233" y="139"/>
                    <a:pt x="238" y="150"/>
                  </a:cubicBezTo>
                  <a:cubicBezTo>
                    <a:pt x="242" y="162"/>
                    <a:pt x="227" y="175"/>
                    <a:pt x="241" y="168"/>
                  </a:cubicBezTo>
                  <a:cubicBezTo>
                    <a:pt x="255" y="161"/>
                    <a:pt x="252" y="143"/>
                    <a:pt x="264" y="145"/>
                  </a:cubicBezTo>
                  <a:cubicBezTo>
                    <a:pt x="276" y="147"/>
                    <a:pt x="263" y="167"/>
                    <a:pt x="269" y="172"/>
                  </a:cubicBezTo>
                  <a:cubicBezTo>
                    <a:pt x="275" y="177"/>
                    <a:pt x="275" y="184"/>
                    <a:pt x="284" y="187"/>
                  </a:cubicBezTo>
                  <a:cubicBezTo>
                    <a:pt x="292" y="190"/>
                    <a:pt x="269" y="195"/>
                    <a:pt x="301" y="193"/>
                  </a:cubicBezTo>
                  <a:cubicBezTo>
                    <a:pt x="332" y="192"/>
                    <a:pt x="346" y="199"/>
                    <a:pt x="347" y="197"/>
                  </a:cubicBezTo>
                  <a:cubicBezTo>
                    <a:pt x="348" y="196"/>
                    <a:pt x="363" y="193"/>
                    <a:pt x="339" y="175"/>
                  </a:cubicBezTo>
                  <a:cubicBezTo>
                    <a:pt x="316" y="157"/>
                    <a:pt x="310" y="156"/>
                    <a:pt x="305" y="150"/>
                  </a:cubicBezTo>
                  <a:cubicBezTo>
                    <a:pt x="300" y="143"/>
                    <a:pt x="314" y="148"/>
                    <a:pt x="291" y="136"/>
                  </a:cubicBezTo>
                  <a:cubicBezTo>
                    <a:pt x="267" y="124"/>
                    <a:pt x="250" y="124"/>
                    <a:pt x="240" y="118"/>
                  </a:cubicBezTo>
                  <a:cubicBezTo>
                    <a:pt x="229" y="111"/>
                    <a:pt x="223" y="93"/>
                    <a:pt x="220" y="85"/>
                  </a:cubicBezTo>
                  <a:cubicBezTo>
                    <a:pt x="216" y="77"/>
                    <a:pt x="200" y="70"/>
                    <a:pt x="196" y="59"/>
                  </a:cubicBezTo>
                  <a:cubicBezTo>
                    <a:pt x="192" y="48"/>
                    <a:pt x="190" y="46"/>
                    <a:pt x="178" y="36"/>
                  </a:cubicBezTo>
                  <a:cubicBezTo>
                    <a:pt x="167" y="27"/>
                    <a:pt x="151" y="25"/>
                    <a:pt x="150" y="22"/>
                  </a:cubicBezTo>
                  <a:cubicBezTo>
                    <a:pt x="148" y="19"/>
                    <a:pt x="145" y="15"/>
                    <a:pt x="145" y="1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71500">
                <a:defRPr/>
              </a:pPr>
              <a:endParaRPr lang="en-US" sz="2880" kern="0">
                <a:solidFill>
                  <a:srgbClr val="1D516C"/>
                </a:solidFill>
                <a:latin typeface="Arial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974D88C-7BC4-694C-B3A8-AE63AC3F054E}"/>
              </a:ext>
            </a:extLst>
          </p:cNvPr>
          <p:cNvGrpSpPr/>
          <p:nvPr/>
        </p:nvGrpSpPr>
        <p:grpSpPr>
          <a:xfrm>
            <a:off x="4033047" y="1435597"/>
            <a:ext cx="1941604" cy="1542553"/>
            <a:chOff x="3997487" y="1575297"/>
            <a:chExt cx="1581651" cy="1256580"/>
          </a:xfrm>
        </p:grpSpPr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034D1D58-A648-264F-A236-570F6AE207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6803" y="1575297"/>
              <a:ext cx="1184190" cy="629656"/>
            </a:xfrm>
            <a:custGeom>
              <a:avLst/>
              <a:gdLst>
                <a:gd name="T0" fmla="*/ 417 w 417"/>
                <a:gd name="T1" fmla="*/ 221 h 221"/>
                <a:gd name="T2" fmla="*/ 409 w 417"/>
                <a:gd name="T3" fmla="*/ 211 h 221"/>
                <a:gd name="T4" fmla="*/ 392 w 417"/>
                <a:gd name="T5" fmla="*/ 188 h 221"/>
                <a:gd name="T6" fmla="*/ 378 w 417"/>
                <a:gd name="T7" fmla="*/ 177 h 221"/>
                <a:gd name="T8" fmla="*/ 359 w 417"/>
                <a:gd name="T9" fmla="*/ 158 h 221"/>
                <a:gd name="T10" fmla="*/ 320 w 417"/>
                <a:gd name="T11" fmla="*/ 141 h 221"/>
                <a:gd name="T12" fmla="*/ 295 w 417"/>
                <a:gd name="T13" fmla="*/ 133 h 221"/>
                <a:gd name="T14" fmla="*/ 286 w 417"/>
                <a:gd name="T15" fmla="*/ 109 h 221"/>
                <a:gd name="T16" fmla="*/ 262 w 417"/>
                <a:gd name="T17" fmla="*/ 91 h 221"/>
                <a:gd name="T18" fmla="*/ 253 w 417"/>
                <a:gd name="T19" fmla="*/ 69 h 221"/>
                <a:gd name="T20" fmla="*/ 235 w 417"/>
                <a:gd name="T21" fmla="*/ 54 h 221"/>
                <a:gd name="T22" fmla="*/ 224 w 417"/>
                <a:gd name="T23" fmla="*/ 39 h 221"/>
                <a:gd name="T24" fmla="*/ 201 w 417"/>
                <a:gd name="T25" fmla="*/ 28 h 221"/>
                <a:gd name="T26" fmla="*/ 190 w 417"/>
                <a:gd name="T27" fmla="*/ 20 h 221"/>
                <a:gd name="T28" fmla="*/ 172 w 417"/>
                <a:gd name="T29" fmla="*/ 20 h 221"/>
                <a:gd name="T30" fmla="*/ 133 w 417"/>
                <a:gd name="T31" fmla="*/ 73 h 221"/>
                <a:gd name="T32" fmla="*/ 106 w 417"/>
                <a:gd name="T33" fmla="*/ 110 h 221"/>
                <a:gd name="T34" fmla="*/ 43 w 417"/>
                <a:gd name="T35" fmla="*/ 158 h 221"/>
                <a:gd name="T36" fmla="*/ 8 w 417"/>
                <a:gd name="T37" fmla="*/ 210 h 221"/>
                <a:gd name="T38" fmla="*/ 0 w 417"/>
                <a:gd name="T39" fmla="*/ 221 h 221"/>
                <a:gd name="T40" fmla="*/ 417 w 417"/>
                <a:gd name="T41" fmla="*/ 22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7" h="221">
                  <a:moveTo>
                    <a:pt x="417" y="221"/>
                  </a:moveTo>
                  <a:cubicBezTo>
                    <a:pt x="414" y="219"/>
                    <a:pt x="411" y="216"/>
                    <a:pt x="409" y="211"/>
                  </a:cubicBezTo>
                  <a:cubicBezTo>
                    <a:pt x="401" y="195"/>
                    <a:pt x="397" y="192"/>
                    <a:pt x="392" y="188"/>
                  </a:cubicBezTo>
                  <a:cubicBezTo>
                    <a:pt x="387" y="184"/>
                    <a:pt x="381" y="181"/>
                    <a:pt x="378" y="177"/>
                  </a:cubicBezTo>
                  <a:cubicBezTo>
                    <a:pt x="375" y="173"/>
                    <a:pt x="363" y="167"/>
                    <a:pt x="359" y="158"/>
                  </a:cubicBezTo>
                  <a:cubicBezTo>
                    <a:pt x="355" y="149"/>
                    <a:pt x="324" y="142"/>
                    <a:pt x="320" y="141"/>
                  </a:cubicBezTo>
                  <a:cubicBezTo>
                    <a:pt x="316" y="140"/>
                    <a:pt x="298" y="136"/>
                    <a:pt x="295" y="133"/>
                  </a:cubicBezTo>
                  <a:cubicBezTo>
                    <a:pt x="292" y="130"/>
                    <a:pt x="294" y="125"/>
                    <a:pt x="286" y="109"/>
                  </a:cubicBezTo>
                  <a:cubicBezTo>
                    <a:pt x="278" y="93"/>
                    <a:pt x="267" y="104"/>
                    <a:pt x="262" y="91"/>
                  </a:cubicBezTo>
                  <a:cubicBezTo>
                    <a:pt x="257" y="78"/>
                    <a:pt x="261" y="78"/>
                    <a:pt x="253" y="69"/>
                  </a:cubicBezTo>
                  <a:cubicBezTo>
                    <a:pt x="245" y="60"/>
                    <a:pt x="238" y="57"/>
                    <a:pt x="235" y="54"/>
                  </a:cubicBezTo>
                  <a:cubicBezTo>
                    <a:pt x="232" y="51"/>
                    <a:pt x="227" y="48"/>
                    <a:pt x="224" y="39"/>
                  </a:cubicBezTo>
                  <a:cubicBezTo>
                    <a:pt x="221" y="30"/>
                    <a:pt x="205" y="29"/>
                    <a:pt x="201" y="28"/>
                  </a:cubicBezTo>
                  <a:cubicBezTo>
                    <a:pt x="197" y="27"/>
                    <a:pt x="193" y="27"/>
                    <a:pt x="190" y="20"/>
                  </a:cubicBezTo>
                  <a:cubicBezTo>
                    <a:pt x="187" y="13"/>
                    <a:pt x="179" y="0"/>
                    <a:pt x="172" y="20"/>
                  </a:cubicBezTo>
                  <a:cubicBezTo>
                    <a:pt x="165" y="40"/>
                    <a:pt x="139" y="65"/>
                    <a:pt x="133" y="73"/>
                  </a:cubicBezTo>
                  <a:cubicBezTo>
                    <a:pt x="127" y="81"/>
                    <a:pt x="119" y="105"/>
                    <a:pt x="106" y="110"/>
                  </a:cubicBezTo>
                  <a:cubicBezTo>
                    <a:pt x="93" y="115"/>
                    <a:pt x="50" y="127"/>
                    <a:pt x="43" y="158"/>
                  </a:cubicBezTo>
                  <a:cubicBezTo>
                    <a:pt x="36" y="189"/>
                    <a:pt x="24" y="199"/>
                    <a:pt x="8" y="210"/>
                  </a:cubicBezTo>
                  <a:cubicBezTo>
                    <a:pt x="3" y="213"/>
                    <a:pt x="1" y="217"/>
                    <a:pt x="0" y="221"/>
                  </a:cubicBezTo>
                  <a:lnTo>
                    <a:pt x="417" y="221"/>
                  </a:lnTo>
                  <a:close/>
                </a:path>
              </a:pathLst>
            </a:custGeom>
            <a:solidFill>
              <a:srgbClr val="545B64">
                <a:lumMod val="60000"/>
                <a:lumOff val="40000"/>
              </a:srgbClr>
            </a:solidFill>
            <a:ln w="12700" cap="flat">
              <a:solidFill>
                <a:srgbClr val="545B64">
                  <a:lumMod val="60000"/>
                  <a:lumOff val="40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71500">
                <a:defRPr/>
              </a:pPr>
              <a:endParaRPr lang="en-US" sz="2880" kern="0">
                <a:solidFill>
                  <a:srgbClr val="1D516C"/>
                </a:solidFill>
                <a:latin typeface="Arial"/>
              </a:endParaRPr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AD2C74B7-2C94-A94D-94C6-61B0C4985C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487" y="2194026"/>
              <a:ext cx="1581651" cy="637851"/>
            </a:xfrm>
            <a:custGeom>
              <a:avLst/>
              <a:gdLst>
                <a:gd name="T0" fmla="*/ 528 w 557"/>
                <a:gd name="T1" fmla="*/ 81 h 224"/>
                <a:gd name="T2" fmla="*/ 487 w 557"/>
                <a:gd name="T3" fmla="*/ 31 h 224"/>
                <a:gd name="T4" fmla="*/ 478 w 557"/>
                <a:gd name="T5" fmla="*/ 8 h 224"/>
                <a:gd name="T6" fmla="*/ 466 w 557"/>
                <a:gd name="T7" fmla="*/ 4 h 224"/>
                <a:gd name="T8" fmla="*/ 49 w 557"/>
                <a:gd name="T9" fmla="*/ 4 h 224"/>
                <a:gd name="T10" fmla="*/ 50 w 557"/>
                <a:gd name="T11" fmla="*/ 25 h 224"/>
                <a:gd name="T12" fmla="*/ 15 w 557"/>
                <a:gd name="T13" fmla="*/ 50 h 224"/>
                <a:gd name="T14" fmla="*/ 21 w 557"/>
                <a:gd name="T15" fmla="*/ 121 h 224"/>
                <a:gd name="T16" fmla="*/ 63 w 557"/>
                <a:gd name="T17" fmla="*/ 159 h 224"/>
                <a:gd name="T18" fmla="*/ 131 w 557"/>
                <a:gd name="T19" fmla="*/ 198 h 224"/>
                <a:gd name="T20" fmla="*/ 289 w 557"/>
                <a:gd name="T21" fmla="*/ 202 h 224"/>
                <a:gd name="T22" fmla="*/ 392 w 557"/>
                <a:gd name="T23" fmla="*/ 169 h 224"/>
                <a:gd name="T24" fmla="*/ 473 w 557"/>
                <a:gd name="T25" fmla="*/ 161 h 224"/>
                <a:gd name="T26" fmla="*/ 538 w 557"/>
                <a:gd name="T27" fmla="*/ 110 h 224"/>
                <a:gd name="T28" fmla="*/ 528 w 557"/>
                <a:gd name="T29" fmla="*/ 8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57" h="224">
                  <a:moveTo>
                    <a:pt x="528" y="81"/>
                  </a:moveTo>
                  <a:cubicBezTo>
                    <a:pt x="514" y="52"/>
                    <a:pt x="505" y="40"/>
                    <a:pt x="487" y="31"/>
                  </a:cubicBezTo>
                  <a:cubicBezTo>
                    <a:pt x="469" y="22"/>
                    <a:pt x="488" y="11"/>
                    <a:pt x="478" y="8"/>
                  </a:cubicBezTo>
                  <a:cubicBezTo>
                    <a:pt x="478" y="8"/>
                    <a:pt x="472" y="9"/>
                    <a:pt x="466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8" y="12"/>
                    <a:pt x="53" y="20"/>
                    <a:pt x="50" y="25"/>
                  </a:cubicBezTo>
                  <a:cubicBezTo>
                    <a:pt x="50" y="25"/>
                    <a:pt x="25" y="0"/>
                    <a:pt x="15" y="50"/>
                  </a:cubicBezTo>
                  <a:cubicBezTo>
                    <a:pt x="5" y="100"/>
                    <a:pt x="0" y="92"/>
                    <a:pt x="21" y="121"/>
                  </a:cubicBezTo>
                  <a:cubicBezTo>
                    <a:pt x="42" y="150"/>
                    <a:pt x="43" y="126"/>
                    <a:pt x="63" y="159"/>
                  </a:cubicBezTo>
                  <a:cubicBezTo>
                    <a:pt x="83" y="192"/>
                    <a:pt x="18" y="180"/>
                    <a:pt x="131" y="198"/>
                  </a:cubicBezTo>
                  <a:cubicBezTo>
                    <a:pt x="244" y="216"/>
                    <a:pt x="203" y="224"/>
                    <a:pt x="289" y="202"/>
                  </a:cubicBezTo>
                  <a:cubicBezTo>
                    <a:pt x="375" y="180"/>
                    <a:pt x="341" y="162"/>
                    <a:pt x="392" y="169"/>
                  </a:cubicBezTo>
                  <a:cubicBezTo>
                    <a:pt x="443" y="176"/>
                    <a:pt x="437" y="161"/>
                    <a:pt x="473" y="161"/>
                  </a:cubicBezTo>
                  <a:cubicBezTo>
                    <a:pt x="509" y="161"/>
                    <a:pt x="557" y="134"/>
                    <a:pt x="538" y="110"/>
                  </a:cubicBezTo>
                  <a:cubicBezTo>
                    <a:pt x="538" y="110"/>
                    <a:pt x="539" y="104"/>
                    <a:pt x="528" y="81"/>
                  </a:cubicBezTo>
                  <a:close/>
                </a:path>
              </a:pathLst>
            </a:custGeom>
            <a:solidFill>
              <a:srgbClr val="545B64"/>
            </a:solidFill>
            <a:ln w="12700" cap="flat">
              <a:solidFill>
                <a:srgbClr val="545B6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71500">
                <a:defRPr/>
              </a:pPr>
              <a:endParaRPr lang="en-US" sz="2880" kern="0">
                <a:solidFill>
                  <a:srgbClr val="1D516C"/>
                </a:solidFill>
                <a:latin typeface="Arial"/>
              </a:endParaRPr>
            </a:p>
          </p:txBody>
        </p:sp>
        <p:sp>
          <p:nvSpPr>
            <p:cNvPr id="38" name="Freeform 8">
              <a:extLst>
                <a:ext uri="{FF2B5EF4-FFF2-40B4-BE49-F238E27FC236}">
                  <a16:creationId xmlns:a16="http://schemas.microsoft.com/office/drawing/2014/main" id="{427F64BD-5A55-8C48-A9EC-747F2AB5A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6607" y="1638126"/>
              <a:ext cx="1029849" cy="566827"/>
            </a:xfrm>
            <a:custGeom>
              <a:avLst/>
              <a:gdLst>
                <a:gd name="T0" fmla="*/ 145 w 363"/>
                <a:gd name="T1" fmla="*/ 15 h 199"/>
                <a:gd name="T2" fmla="*/ 132 w 363"/>
                <a:gd name="T3" fmla="*/ 6 h 199"/>
                <a:gd name="T4" fmla="*/ 125 w 363"/>
                <a:gd name="T5" fmla="*/ 22 h 199"/>
                <a:gd name="T6" fmla="*/ 143 w 363"/>
                <a:gd name="T7" fmla="*/ 34 h 199"/>
                <a:gd name="T8" fmla="*/ 145 w 363"/>
                <a:gd name="T9" fmla="*/ 50 h 199"/>
                <a:gd name="T10" fmla="*/ 126 w 363"/>
                <a:gd name="T11" fmla="*/ 50 h 199"/>
                <a:gd name="T12" fmla="*/ 110 w 363"/>
                <a:gd name="T13" fmla="*/ 64 h 199"/>
                <a:gd name="T14" fmla="*/ 102 w 363"/>
                <a:gd name="T15" fmla="*/ 73 h 199"/>
                <a:gd name="T16" fmla="*/ 99 w 363"/>
                <a:gd name="T17" fmla="*/ 90 h 199"/>
                <a:gd name="T18" fmla="*/ 57 w 363"/>
                <a:gd name="T19" fmla="*/ 105 h 199"/>
                <a:gd name="T20" fmla="*/ 40 w 363"/>
                <a:gd name="T21" fmla="*/ 120 h 199"/>
                <a:gd name="T22" fmla="*/ 22 w 363"/>
                <a:gd name="T23" fmla="*/ 160 h 199"/>
                <a:gd name="T24" fmla="*/ 27 w 363"/>
                <a:gd name="T25" fmla="*/ 167 h 199"/>
                <a:gd name="T26" fmla="*/ 62 w 363"/>
                <a:gd name="T27" fmla="*/ 124 h 199"/>
                <a:gd name="T28" fmla="*/ 87 w 363"/>
                <a:gd name="T29" fmla="*/ 104 h 199"/>
                <a:gd name="T30" fmla="*/ 116 w 363"/>
                <a:gd name="T31" fmla="*/ 100 h 199"/>
                <a:gd name="T32" fmla="*/ 117 w 363"/>
                <a:gd name="T33" fmla="*/ 116 h 199"/>
                <a:gd name="T34" fmla="*/ 97 w 363"/>
                <a:gd name="T35" fmla="*/ 142 h 199"/>
                <a:gd name="T36" fmla="*/ 97 w 363"/>
                <a:gd name="T37" fmla="*/ 150 h 199"/>
                <a:gd name="T38" fmla="*/ 132 w 363"/>
                <a:gd name="T39" fmla="*/ 119 h 199"/>
                <a:gd name="T40" fmla="*/ 140 w 363"/>
                <a:gd name="T41" fmla="*/ 98 h 199"/>
                <a:gd name="T42" fmla="*/ 143 w 363"/>
                <a:gd name="T43" fmla="*/ 124 h 199"/>
                <a:gd name="T44" fmla="*/ 134 w 363"/>
                <a:gd name="T45" fmla="*/ 137 h 199"/>
                <a:gd name="T46" fmla="*/ 125 w 363"/>
                <a:gd name="T47" fmla="*/ 155 h 199"/>
                <a:gd name="T48" fmla="*/ 147 w 363"/>
                <a:gd name="T49" fmla="*/ 133 h 199"/>
                <a:gd name="T50" fmla="*/ 158 w 363"/>
                <a:gd name="T51" fmla="*/ 114 h 199"/>
                <a:gd name="T52" fmla="*/ 160 w 363"/>
                <a:gd name="T53" fmla="*/ 93 h 199"/>
                <a:gd name="T54" fmla="*/ 173 w 363"/>
                <a:gd name="T55" fmla="*/ 123 h 199"/>
                <a:gd name="T56" fmla="*/ 166 w 363"/>
                <a:gd name="T57" fmla="*/ 140 h 199"/>
                <a:gd name="T58" fmla="*/ 181 w 363"/>
                <a:gd name="T59" fmla="*/ 146 h 199"/>
                <a:gd name="T60" fmla="*/ 181 w 363"/>
                <a:gd name="T61" fmla="*/ 174 h 199"/>
                <a:gd name="T62" fmla="*/ 191 w 363"/>
                <a:gd name="T63" fmla="*/ 173 h 199"/>
                <a:gd name="T64" fmla="*/ 197 w 363"/>
                <a:gd name="T65" fmla="*/ 129 h 199"/>
                <a:gd name="T66" fmla="*/ 211 w 363"/>
                <a:gd name="T67" fmla="*/ 145 h 199"/>
                <a:gd name="T68" fmla="*/ 211 w 363"/>
                <a:gd name="T69" fmla="*/ 166 h 199"/>
                <a:gd name="T70" fmla="*/ 208 w 363"/>
                <a:gd name="T71" fmla="*/ 177 h 199"/>
                <a:gd name="T72" fmla="*/ 231 w 363"/>
                <a:gd name="T73" fmla="*/ 148 h 199"/>
                <a:gd name="T74" fmla="*/ 238 w 363"/>
                <a:gd name="T75" fmla="*/ 150 h 199"/>
                <a:gd name="T76" fmla="*/ 241 w 363"/>
                <a:gd name="T77" fmla="*/ 168 h 199"/>
                <a:gd name="T78" fmla="*/ 264 w 363"/>
                <a:gd name="T79" fmla="*/ 145 h 199"/>
                <a:gd name="T80" fmla="*/ 269 w 363"/>
                <a:gd name="T81" fmla="*/ 172 h 199"/>
                <a:gd name="T82" fmla="*/ 284 w 363"/>
                <a:gd name="T83" fmla="*/ 187 h 199"/>
                <a:gd name="T84" fmla="*/ 301 w 363"/>
                <a:gd name="T85" fmla="*/ 193 h 199"/>
                <a:gd name="T86" fmla="*/ 347 w 363"/>
                <a:gd name="T87" fmla="*/ 197 h 199"/>
                <a:gd name="T88" fmla="*/ 339 w 363"/>
                <a:gd name="T89" fmla="*/ 175 h 199"/>
                <a:gd name="T90" fmla="*/ 305 w 363"/>
                <a:gd name="T91" fmla="*/ 150 h 199"/>
                <a:gd name="T92" fmla="*/ 291 w 363"/>
                <a:gd name="T93" fmla="*/ 136 h 199"/>
                <a:gd name="T94" fmla="*/ 240 w 363"/>
                <a:gd name="T95" fmla="*/ 118 h 199"/>
                <a:gd name="T96" fmla="*/ 220 w 363"/>
                <a:gd name="T97" fmla="*/ 85 h 199"/>
                <a:gd name="T98" fmla="*/ 196 w 363"/>
                <a:gd name="T99" fmla="*/ 59 h 199"/>
                <a:gd name="T100" fmla="*/ 178 w 363"/>
                <a:gd name="T101" fmla="*/ 36 h 199"/>
                <a:gd name="T102" fmla="*/ 150 w 363"/>
                <a:gd name="T103" fmla="*/ 22 h 199"/>
                <a:gd name="T104" fmla="*/ 145 w 363"/>
                <a:gd name="T105" fmla="*/ 1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3" h="199">
                  <a:moveTo>
                    <a:pt x="145" y="15"/>
                  </a:moveTo>
                  <a:cubicBezTo>
                    <a:pt x="145" y="15"/>
                    <a:pt x="138" y="0"/>
                    <a:pt x="132" y="6"/>
                  </a:cubicBezTo>
                  <a:cubicBezTo>
                    <a:pt x="127" y="13"/>
                    <a:pt x="113" y="14"/>
                    <a:pt x="125" y="22"/>
                  </a:cubicBezTo>
                  <a:cubicBezTo>
                    <a:pt x="136" y="30"/>
                    <a:pt x="140" y="24"/>
                    <a:pt x="143" y="34"/>
                  </a:cubicBezTo>
                  <a:cubicBezTo>
                    <a:pt x="146" y="44"/>
                    <a:pt x="156" y="49"/>
                    <a:pt x="145" y="50"/>
                  </a:cubicBezTo>
                  <a:cubicBezTo>
                    <a:pt x="135" y="51"/>
                    <a:pt x="137" y="44"/>
                    <a:pt x="126" y="50"/>
                  </a:cubicBezTo>
                  <a:cubicBezTo>
                    <a:pt x="115" y="56"/>
                    <a:pt x="110" y="64"/>
                    <a:pt x="110" y="64"/>
                  </a:cubicBezTo>
                  <a:cubicBezTo>
                    <a:pt x="110" y="64"/>
                    <a:pt x="93" y="59"/>
                    <a:pt x="102" y="73"/>
                  </a:cubicBezTo>
                  <a:cubicBezTo>
                    <a:pt x="112" y="87"/>
                    <a:pt x="124" y="93"/>
                    <a:pt x="99" y="90"/>
                  </a:cubicBezTo>
                  <a:cubicBezTo>
                    <a:pt x="74" y="87"/>
                    <a:pt x="65" y="99"/>
                    <a:pt x="57" y="105"/>
                  </a:cubicBezTo>
                  <a:cubicBezTo>
                    <a:pt x="49" y="112"/>
                    <a:pt x="48" y="101"/>
                    <a:pt x="40" y="120"/>
                  </a:cubicBezTo>
                  <a:cubicBezTo>
                    <a:pt x="32" y="139"/>
                    <a:pt x="38" y="148"/>
                    <a:pt x="22" y="160"/>
                  </a:cubicBezTo>
                  <a:cubicBezTo>
                    <a:pt x="5" y="171"/>
                    <a:pt x="0" y="189"/>
                    <a:pt x="27" y="167"/>
                  </a:cubicBezTo>
                  <a:cubicBezTo>
                    <a:pt x="55" y="144"/>
                    <a:pt x="55" y="137"/>
                    <a:pt x="62" y="124"/>
                  </a:cubicBezTo>
                  <a:cubicBezTo>
                    <a:pt x="69" y="110"/>
                    <a:pt x="68" y="104"/>
                    <a:pt x="87" y="104"/>
                  </a:cubicBezTo>
                  <a:cubicBezTo>
                    <a:pt x="105" y="104"/>
                    <a:pt x="115" y="100"/>
                    <a:pt x="116" y="100"/>
                  </a:cubicBezTo>
                  <a:cubicBezTo>
                    <a:pt x="118" y="99"/>
                    <a:pt x="125" y="101"/>
                    <a:pt x="117" y="116"/>
                  </a:cubicBezTo>
                  <a:cubicBezTo>
                    <a:pt x="110" y="130"/>
                    <a:pt x="106" y="132"/>
                    <a:pt x="97" y="142"/>
                  </a:cubicBezTo>
                  <a:cubicBezTo>
                    <a:pt x="89" y="152"/>
                    <a:pt x="74" y="164"/>
                    <a:pt x="97" y="150"/>
                  </a:cubicBezTo>
                  <a:cubicBezTo>
                    <a:pt x="119" y="136"/>
                    <a:pt x="125" y="135"/>
                    <a:pt x="132" y="119"/>
                  </a:cubicBezTo>
                  <a:cubicBezTo>
                    <a:pt x="139" y="104"/>
                    <a:pt x="138" y="83"/>
                    <a:pt x="140" y="98"/>
                  </a:cubicBezTo>
                  <a:cubicBezTo>
                    <a:pt x="143" y="113"/>
                    <a:pt x="145" y="119"/>
                    <a:pt x="143" y="124"/>
                  </a:cubicBezTo>
                  <a:cubicBezTo>
                    <a:pt x="141" y="129"/>
                    <a:pt x="136" y="132"/>
                    <a:pt x="134" y="137"/>
                  </a:cubicBezTo>
                  <a:cubicBezTo>
                    <a:pt x="131" y="142"/>
                    <a:pt x="119" y="155"/>
                    <a:pt x="125" y="155"/>
                  </a:cubicBezTo>
                  <a:cubicBezTo>
                    <a:pt x="132" y="155"/>
                    <a:pt x="141" y="141"/>
                    <a:pt x="147" y="133"/>
                  </a:cubicBezTo>
                  <a:cubicBezTo>
                    <a:pt x="153" y="124"/>
                    <a:pt x="156" y="125"/>
                    <a:pt x="158" y="114"/>
                  </a:cubicBezTo>
                  <a:cubicBezTo>
                    <a:pt x="160" y="103"/>
                    <a:pt x="150" y="74"/>
                    <a:pt x="160" y="93"/>
                  </a:cubicBezTo>
                  <a:cubicBezTo>
                    <a:pt x="170" y="112"/>
                    <a:pt x="176" y="115"/>
                    <a:pt x="173" y="123"/>
                  </a:cubicBezTo>
                  <a:cubicBezTo>
                    <a:pt x="171" y="132"/>
                    <a:pt x="166" y="137"/>
                    <a:pt x="166" y="140"/>
                  </a:cubicBezTo>
                  <a:cubicBezTo>
                    <a:pt x="166" y="143"/>
                    <a:pt x="181" y="130"/>
                    <a:pt x="181" y="146"/>
                  </a:cubicBezTo>
                  <a:cubicBezTo>
                    <a:pt x="181" y="161"/>
                    <a:pt x="180" y="168"/>
                    <a:pt x="181" y="174"/>
                  </a:cubicBezTo>
                  <a:cubicBezTo>
                    <a:pt x="181" y="179"/>
                    <a:pt x="188" y="185"/>
                    <a:pt x="191" y="173"/>
                  </a:cubicBezTo>
                  <a:cubicBezTo>
                    <a:pt x="193" y="160"/>
                    <a:pt x="189" y="131"/>
                    <a:pt x="197" y="129"/>
                  </a:cubicBezTo>
                  <a:cubicBezTo>
                    <a:pt x="205" y="127"/>
                    <a:pt x="211" y="135"/>
                    <a:pt x="211" y="145"/>
                  </a:cubicBezTo>
                  <a:cubicBezTo>
                    <a:pt x="212" y="155"/>
                    <a:pt x="210" y="162"/>
                    <a:pt x="211" y="166"/>
                  </a:cubicBezTo>
                  <a:cubicBezTo>
                    <a:pt x="212" y="171"/>
                    <a:pt x="203" y="178"/>
                    <a:pt x="208" y="177"/>
                  </a:cubicBezTo>
                  <a:cubicBezTo>
                    <a:pt x="212" y="177"/>
                    <a:pt x="233" y="162"/>
                    <a:pt x="231" y="148"/>
                  </a:cubicBezTo>
                  <a:cubicBezTo>
                    <a:pt x="230" y="133"/>
                    <a:pt x="233" y="139"/>
                    <a:pt x="238" y="150"/>
                  </a:cubicBezTo>
                  <a:cubicBezTo>
                    <a:pt x="242" y="162"/>
                    <a:pt x="227" y="175"/>
                    <a:pt x="241" y="168"/>
                  </a:cubicBezTo>
                  <a:cubicBezTo>
                    <a:pt x="255" y="161"/>
                    <a:pt x="252" y="143"/>
                    <a:pt x="264" y="145"/>
                  </a:cubicBezTo>
                  <a:cubicBezTo>
                    <a:pt x="276" y="147"/>
                    <a:pt x="263" y="167"/>
                    <a:pt x="269" y="172"/>
                  </a:cubicBezTo>
                  <a:cubicBezTo>
                    <a:pt x="275" y="177"/>
                    <a:pt x="275" y="184"/>
                    <a:pt x="284" y="187"/>
                  </a:cubicBezTo>
                  <a:cubicBezTo>
                    <a:pt x="292" y="190"/>
                    <a:pt x="269" y="195"/>
                    <a:pt x="301" y="193"/>
                  </a:cubicBezTo>
                  <a:cubicBezTo>
                    <a:pt x="332" y="192"/>
                    <a:pt x="346" y="199"/>
                    <a:pt x="347" y="197"/>
                  </a:cubicBezTo>
                  <a:cubicBezTo>
                    <a:pt x="348" y="196"/>
                    <a:pt x="363" y="193"/>
                    <a:pt x="339" y="175"/>
                  </a:cubicBezTo>
                  <a:cubicBezTo>
                    <a:pt x="316" y="157"/>
                    <a:pt x="310" y="156"/>
                    <a:pt x="305" y="150"/>
                  </a:cubicBezTo>
                  <a:cubicBezTo>
                    <a:pt x="300" y="143"/>
                    <a:pt x="314" y="148"/>
                    <a:pt x="291" y="136"/>
                  </a:cubicBezTo>
                  <a:cubicBezTo>
                    <a:pt x="267" y="124"/>
                    <a:pt x="250" y="124"/>
                    <a:pt x="240" y="118"/>
                  </a:cubicBezTo>
                  <a:cubicBezTo>
                    <a:pt x="229" y="111"/>
                    <a:pt x="223" y="93"/>
                    <a:pt x="220" y="85"/>
                  </a:cubicBezTo>
                  <a:cubicBezTo>
                    <a:pt x="216" y="77"/>
                    <a:pt x="200" y="70"/>
                    <a:pt x="196" y="59"/>
                  </a:cubicBezTo>
                  <a:cubicBezTo>
                    <a:pt x="192" y="48"/>
                    <a:pt x="190" y="46"/>
                    <a:pt x="178" y="36"/>
                  </a:cubicBezTo>
                  <a:cubicBezTo>
                    <a:pt x="167" y="27"/>
                    <a:pt x="151" y="25"/>
                    <a:pt x="150" y="22"/>
                  </a:cubicBezTo>
                  <a:cubicBezTo>
                    <a:pt x="148" y="19"/>
                    <a:pt x="145" y="15"/>
                    <a:pt x="145" y="1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71500">
                <a:defRPr/>
              </a:pPr>
              <a:endParaRPr lang="en-US" sz="2880" kern="0">
                <a:solidFill>
                  <a:srgbClr val="1D516C"/>
                </a:solidFill>
                <a:latin typeface="Arial"/>
              </a:endParaRPr>
            </a:p>
          </p:txBody>
        </p:sp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B05E16A-019F-B044-AF17-550871247786}"/>
              </a:ext>
            </a:extLst>
          </p:cNvPr>
          <p:cNvCxnSpPr/>
          <p:nvPr/>
        </p:nvCxnSpPr>
        <p:spPr>
          <a:xfrm>
            <a:off x="6233807" y="1291605"/>
            <a:ext cx="0" cy="3045203"/>
          </a:xfrm>
          <a:prstGeom prst="line">
            <a:avLst/>
          </a:prstGeom>
          <a:noFill/>
          <a:ln w="12700" cap="rnd" cmpd="sng" algn="ctr">
            <a:solidFill>
              <a:srgbClr val="545B64">
                <a:lumMod val="20000"/>
                <a:lumOff val="80000"/>
              </a:srgbClr>
            </a:solidFill>
            <a:prstDash val="solid"/>
          </a:ln>
          <a:effectLst/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EFB7C34C-2650-F947-890C-D48BCF26B2E4}"/>
              </a:ext>
            </a:extLst>
          </p:cNvPr>
          <p:cNvSpPr/>
          <p:nvPr/>
        </p:nvSpPr>
        <p:spPr>
          <a:xfrm>
            <a:off x="6460283" y="1136822"/>
            <a:ext cx="2516691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5900" indent="-215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FFFFFF"/>
                </a:solidFill>
                <a:ea typeface="Amazon Ember" charset="0"/>
                <a:cs typeface="Amazon Ember" charset="0"/>
              </a:rPr>
              <a:t>Less admin time to manage, and support Hadoop clusters</a:t>
            </a:r>
          </a:p>
          <a:p>
            <a:pPr marL="215900" indent="-215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FFFFFF"/>
                </a:solidFill>
                <a:ea typeface="Amazon Ember" charset="0"/>
                <a:cs typeface="Amazon Ember" charset="0"/>
              </a:rPr>
              <a:t>No up-front costs—hardware acquisition, installation</a:t>
            </a:r>
          </a:p>
          <a:p>
            <a:pPr marL="215900" indent="-215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FFFFFF"/>
                </a:solidFill>
                <a:ea typeface="Amazon Ember" charset="0"/>
                <a:cs typeface="Amazon Ember" charset="0"/>
              </a:rPr>
              <a:t>Save on operating </a:t>
            </a:r>
            <a:br>
              <a:rPr lang="en-US" sz="1400" dirty="0">
                <a:solidFill>
                  <a:srgbClr val="FFFFFF"/>
                </a:solidFill>
                <a:ea typeface="Amazon Ember" charset="0"/>
                <a:cs typeface="Amazon Ember" charset="0"/>
              </a:rPr>
            </a:br>
            <a:r>
              <a:rPr lang="en-US" sz="1400" dirty="0">
                <a:solidFill>
                  <a:srgbClr val="FFFFFF"/>
                </a:solidFill>
                <a:ea typeface="Amazon Ember" charset="0"/>
                <a:cs typeface="Amazon Ember" charset="0"/>
              </a:rPr>
              <a:t>costs—data center space, power, cooling</a:t>
            </a:r>
          </a:p>
          <a:p>
            <a:pPr marL="215900" indent="-215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FFFFFF"/>
                </a:solidFill>
                <a:ea typeface="Amazon Ember" charset="0"/>
                <a:cs typeface="Amazon Ember" charset="0"/>
              </a:rPr>
              <a:t>Business Value: Cost of delays, Risk Premium, Competitive abilities, governance, etc.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71F4C14-F7A2-3648-92F2-EFBF38B31BA4}"/>
              </a:ext>
            </a:extLst>
          </p:cNvPr>
          <p:cNvSpPr/>
          <p:nvPr/>
        </p:nvSpPr>
        <p:spPr>
          <a:xfrm>
            <a:off x="243876" y="1679871"/>
            <a:ext cx="2556015" cy="27699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wrap="square" rtlCol="0" anchor="t" anchorCtr="0">
            <a:spAutoFit/>
          </a:bodyPr>
          <a:lstStyle/>
          <a:p>
            <a:pPr defTabSz="571500"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ea typeface="Amazon Ember" panose="020B0603020204020204" pitchFamily="34" charset="0"/>
                <a:cs typeface="Amazon Ember" panose="020B0603020204020204" pitchFamily="34" charset="0"/>
              </a:rPr>
              <a:t>Support Costs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ADB932C-F3ED-A04C-A1CD-57E024F98368}"/>
              </a:ext>
            </a:extLst>
          </p:cNvPr>
          <p:cNvSpPr/>
          <p:nvPr/>
        </p:nvSpPr>
        <p:spPr>
          <a:xfrm>
            <a:off x="3173893" y="1664630"/>
            <a:ext cx="2556015" cy="46166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wrap="square" rtlCol="0" anchor="t" anchorCtr="0">
            <a:spAutoFit/>
          </a:bodyPr>
          <a:lstStyle/>
          <a:p>
            <a:pPr defTabSz="571500"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ea typeface="Amazon Ember" panose="020B0603020204020204" pitchFamily="34" charset="0"/>
                <a:cs typeface="Amazon Ember" panose="020B0603020204020204" pitchFamily="34" charset="0"/>
              </a:rPr>
              <a:t>Subscription Fee</a:t>
            </a:r>
          </a:p>
          <a:p>
            <a:pPr defTabSz="571500"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ea typeface="Amazon Ember" panose="020B0603020204020204" pitchFamily="34" charset="0"/>
                <a:cs typeface="Amazon Ember" panose="020B0603020204020204" pitchFamily="34" charset="0"/>
              </a:rPr>
              <a:t>Support Costs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70DD413-7AD8-0C45-8F3F-D54AA10E801C}"/>
              </a:ext>
            </a:extLst>
          </p:cNvPr>
          <p:cNvSpPr txBox="1"/>
          <p:nvPr/>
        </p:nvSpPr>
        <p:spPr>
          <a:xfrm>
            <a:off x="243877" y="1373994"/>
            <a:ext cx="1645902" cy="33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63" dirty="0">
                <a:solidFill>
                  <a:srgbClr val="FF9900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On-premises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EEED93F-8931-4947-BDC6-BC8CFF792149}"/>
              </a:ext>
            </a:extLst>
          </p:cNvPr>
          <p:cNvSpPr txBox="1"/>
          <p:nvPr/>
        </p:nvSpPr>
        <p:spPr>
          <a:xfrm>
            <a:off x="3173892" y="1373993"/>
            <a:ext cx="1645902" cy="33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63" dirty="0">
                <a:solidFill>
                  <a:srgbClr val="FF9900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EMR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5BB1E3E-9F2B-354C-AA16-BA39BFCBAE3B}"/>
              </a:ext>
            </a:extLst>
          </p:cNvPr>
          <p:cNvSpPr/>
          <p:nvPr/>
        </p:nvSpPr>
        <p:spPr>
          <a:xfrm>
            <a:off x="241618" y="2200249"/>
            <a:ext cx="5709584" cy="2484107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3800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571500">
              <a:defRPr/>
            </a:pPr>
            <a:endParaRPr lang="en-US" sz="2880" kern="0" dirty="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CEDC53C-4C43-4F4F-BD71-23803632975B}"/>
              </a:ext>
            </a:extLst>
          </p:cNvPr>
          <p:cNvCxnSpPr>
            <a:cxnSpLocks/>
          </p:cNvCxnSpPr>
          <p:nvPr/>
        </p:nvCxnSpPr>
        <p:spPr>
          <a:xfrm>
            <a:off x="342900" y="2200248"/>
            <a:ext cx="5372100" cy="0"/>
          </a:xfrm>
          <a:prstGeom prst="line">
            <a:avLst/>
          </a:prstGeom>
          <a:noFill/>
          <a:ln w="19050" cap="rnd" cmpd="sng" algn="ctr">
            <a:solidFill>
              <a:srgbClr val="FF9900"/>
            </a:solidFill>
            <a:prstDash val="dash"/>
          </a:ln>
          <a:effectLst/>
        </p:spPr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B138573-5AAE-B143-8318-ECA10598A269}"/>
              </a:ext>
            </a:extLst>
          </p:cNvPr>
          <p:cNvGrpSpPr/>
          <p:nvPr/>
        </p:nvGrpSpPr>
        <p:grpSpPr>
          <a:xfrm>
            <a:off x="241619" y="2246605"/>
            <a:ext cx="2133466" cy="733534"/>
            <a:chOff x="241619" y="2246602"/>
            <a:chExt cx="2133466" cy="733534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EFE1ADE-8F69-9C4B-8FEB-7182BEFE9B42}"/>
                </a:ext>
              </a:extLst>
            </p:cNvPr>
            <p:cNvSpPr/>
            <p:nvPr/>
          </p:nvSpPr>
          <p:spPr>
            <a:xfrm>
              <a:off x="241619" y="2246602"/>
              <a:ext cx="1770090" cy="733534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wrap="square" rtlCol="0" anchor="t" anchorCtr="0">
              <a:spAutoFit/>
            </a:bodyPr>
            <a:lstStyle/>
            <a:p>
              <a:pPr defTabSz="571500">
                <a:defRPr/>
              </a:pPr>
              <a:r>
                <a:rPr lang="en-US" sz="1200" kern="0" dirty="0">
                  <a:solidFill>
                    <a:srgbClr val="1D516C"/>
                  </a:solidFill>
                  <a:latin typeface="Arial"/>
                  <a:ea typeface="Amazon Ember" panose="020B0603020204020204" pitchFamily="34" charset="0"/>
                  <a:cs typeface="Amazon Ember" panose="020B0603020204020204" pitchFamily="34" charset="0"/>
                </a:rPr>
                <a:t>Server Costs</a:t>
              </a:r>
            </a:p>
            <a:p>
              <a:pPr defTabSz="571500">
                <a:spcAft>
                  <a:spcPts val="200"/>
                </a:spcAft>
                <a:defRPr/>
              </a:pPr>
              <a:r>
                <a:rPr lang="en-US" sz="700" kern="0" dirty="0">
                  <a:solidFill>
                    <a:srgbClr val="1D516C"/>
                  </a:solidFill>
                  <a:latin typeface="Arial"/>
                  <a:ea typeface="Amazon Ember" panose="020B0603020204020204" pitchFamily="34" charset="0"/>
                  <a:cs typeface="Amazon Ember" panose="020B0603020204020204" pitchFamily="34" charset="0"/>
                </a:rPr>
                <a:t>Hardware—Server, Rack, Chassis, PDUs, Tor Switches (+Maintenance)</a:t>
              </a:r>
            </a:p>
            <a:p>
              <a:pPr defTabSz="571500">
                <a:spcAft>
                  <a:spcPts val="200"/>
                </a:spcAft>
                <a:defRPr/>
              </a:pPr>
              <a:r>
                <a:rPr lang="en-US" sz="700" kern="0" dirty="0">
                  <a:solidFill>
                    <a:srgbClr val="1D516C"/>
                  </a:solidFill>
                  <a:latin typeface="Arial"/>
                  <a:ea typeface="Amazon Ember" panose="020B0603020204020204" pitchFamily="34" charset="0"/>
                  <a:cs typeface="Amazon Ember" panose="020B0603020204020204" pitchFamily="34" charset="0"/>
                </a:rPr>
                <a:t>Software—OS, Virtualization Licenses </a:t>
              </a:r>
              <a:br>
                <a:rPr lang="en-US" sz="700" kern="0" dirty="0">
                  <a:solidFill>
                    <a:srgbClr val="1D516C"/>
                  </a:solidFill>
                  <a:latin typeface="Arial"/>
                  <a:ea typeface="Amazon Ember" panose="020B0603020204020204" pitchFamily="34" charset="0"/>
                  <a:cs typeface="Amazon Ember" panose="020B0603020204020204" pitchFamily="34" charset="0"/>
                </a:rPr>
              </a:br>
              <a:r>
                <a:rPr lang="en-US" sz="700" kern="0" dirty="0">
                  <a:solidFill>
                    <a:srgbClr val="1D516C"/>
                  </a:solidFill>
                  <a:latin typeface="Arial"/>
                  <a:ea typeface="Amazon Ember" panose="020B0603020204020204" pitchFamily="34" charset="0"/>
                  <a:cs typeface="Amazon Ember" panose="020B0603020204020204" pitchFamily="34" charset="0"/>
                </a:rPr>
                <a:t>(+Maintenance)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6DB0C4E-E6AA-6F4C-B600-CCE662F297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9200" y="2427923"/>
              <a:ext cx="1155885" cy="0"/>
            </a:xfrm>
            <a:prstGeom prst="line">
              <a:avLst/>
            </a:prstGeom>
            <a:noFill/>
            <a:ln w="19050" cap="rnd" cmpd="sng" algn="ctr">
              <a:solidFill>
                <a:srgbClr val="1D516C"/>
              </a:solidFill>
              <a:prstDash val="solid"/>
              <a:headEnd type="oval"/>
            </a:ln>
            <a:effectLst/>
          </p:spPr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F186F54-F4FF-0345-B92B-000ABE061CE3}"/>
              </a:ext>
            </a:extLst>
          </p:cNvPr>
          <p:cNvGrpSpPr/>
          <p:nvPr/>
        </p:nvGrpSpPr>
        <p:grpSpPr>
          <a:xfrm>
            <a:off x="241619" y="2973661"/>
            <a:ext cx="2133467" cy="625812"/>
            <a:chOff x="241618" y="2973659"/>
            <a:chExt cx="2133467" cy="625812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EDC5160-BAE3-3C45-A941-10AB82C382AF}"/>
                </a:ext>
              </a:extLst>
            </p:cNvPr>
            <p:cNvSpPr/>
            <p:nvPr/>
          </p:nvSpPr>
          <p:spPr>
            <a:xfrm>
              <a:off x="241618" y="2973659"/>
              <a:ext cx="1770090" cy="625812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wrap="square" rtlCol="0" anchor="t" anchorCtr="0">
              <a:spAutoFit/>
            </a:bodyPr>
            <a:lstStyle/>
            <a:p>
              <a:pPr defTabSz="571500">
                <a:defRPr/>
              </a:pPr>
              <a:r>
                <a:rPr lang="en-US" sz="1200" kern="0" dirty="0">
                  <a:solidFill>
                    <a:srgbClr val="1D516C"/>
                  </a:solidFill>
                  <a:latin typeface="Arial"/>
                  <a:ea typeface="Amazon Ember" panose="020B0603020204020204" pitchFamily="34" charset="0"/>
                  <a:cs typeface="Amazon Ember" panose="020B0603020204020204" pitchFamily="34" charset="0"/>
                </a:rPr>
                <a:t>Network Costs</a:t>
              </a:r>
            </a:p>
            <a:p>
              <a:pPr defTabSz="571500">
                <a:spcAft>
                  <a:spcPts val="200"/>
                </a:spcAft>
                <a:defRPr/>
              </a:pPr>
              <a:r>
                <a:rPr lang="en-US" sz="700" kern="0" dirty="0">
                  <a:solidFill>
                    <a:srgbClr val="1D516C"/>
                  </a:solidFill>
                  <a:latin typeface="Arial"/>
                  <a:ea typeface="Amazon Ember" panose="020B0603020204020204" pitchFamily="34" charset="0"/>
                  <a:cs typeface="Amazon Ember" panose="020B0603020204020204" pitchFamily="34" charset="0"/>
                </a:rPr>
                <a:t>Network Hardware—LAN Switches, Load Balancer Bandwidth costs</a:t>
              </a:r>
            </a:p>
            <a:p>
              <a:pPr defTabSz="571500">
                <a:spcAft>
                  <a:spcPts val="200"/>
                </a:spcAft>
                <a:defRPr/>
              </a:pPr>
              <a:r>
                <a:rPr lang="en-US" sz="700" kern="0" dirty="0">
                  <a:solidFill>
                    <a:srgbClr val="1D516C"/>
                  </a:solidFill>
                  <a:latin typeface="Arial"/>
                  <a:ea typeface="Amazon Ember" panose="020B0603020204020204" pitchFamily="34" charset="0"/>
                  <a:cs typeface="Amazon Ember" panose="020B0603020204020204" pitchFamily="34" charset="0"/>
                </a:rPr>
                <a:t>Software—Network Monitoring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6044015-FC14-9443-8B7F-55CECABFAD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66838" y="3156586"/>
              <a:ext cx="1008247" cy="0"/>
            </a:xfrm>
            <a:prstGeom prst="line">
              <a:avLst/>
            </a:prstGeom>
            <a:noFill/>
            <a:ln w="19050" cap="rnd" cmpd="sng" algn="ctr">
              <a:solidFill>
                <a:srgbClr val="1D516C"/>
              </a:solidFill>
              <a:prstDash val="solid"/>
              <a:headEnd type="oval"/>
            </a:ln>
            <a:effectLst/>
          </p:spPr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8A8D601-21FC-A845-9F0E-2321C068F27B}"/>
              </a:ext>
            </a:extLst>
          </p:cNvPr>
          <p:cNvGrpSpPr/>
          <p:nvPr/>
        </p:nvGrpSpPr>
        <p:grpSpPr>
          <a:xfrm>
            <a:off x="241619" y="3567345"/>
            <a:ext cx="2133468" cy="600164"/>
            <a:chOff x="241618" y="3567346"/>
            <a:chExt cx="2133468" cy="600164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C8FC383-9AC7-A041-8EED-E51A385C1AEE}"/>
                </a:ext>
              </a:extLst>
            </p:cNvPr>
            <p:cNvSpPr/>
            <p:nvPr/>
          </p:nvSpPr>
          <p:spPr>
            <a:xfrm>
              <a:off x="241618" y="3567346"/>
              <a:ext cx="1648160" cy="600164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wrap="square" rtlCol="0" anchor="t" anchorCtr="0">
              <a:spAutoFit/>
            </a:bodyPr>
            <a:lstStyle/>
            <a:p>
              <a:pPr defTabSz="571500">
                <a:defRPr/>
              </a:pPr>
              <a:r>
                <a:rPr lang="en-US" sz="1200" kern="0" dirty="0">
                  <a:solidFill>
                    <a:srgbClr val="1D516C"/>
                  </a:solidFill>
                  <a:latin typeface="Arial"/>
                  <a:ea typeface="Amazon Ember" panose="020B0603020204020204" pitchFamily="34" charset="0"/>
                  <a:cs typeface="Amazon Ember" panose="020B0603020204020204" pitchFamily="34" charset="0"/>
                </a:rPr>
                <a:t>IT Labor Costs</a:t>
              </a:r>
            </a:p>
            <a:p>
              <a:pPr defTabSz="571500">
                <a:spcAft>
                  <a:spcPts val="200"/>
                </a:spcAft>
                <a:defRPr/>
              </a:pPr>
              <a:r>
                <a:rPr lang="en-US" sz="700" kern="0" dirty="0">
                  <a:solidFill>
                    <a:srgbClr val="1D516C"/>
                  </a:solidFill>
                  <a:latin typeface="Arial"/>
                  <a:ea typeface="Amazon Ember" panose="020B0603020204020204" pitchFamily="34" charset="0"/>
                  <a:cs typeface="Amazon Ember" panose="020B0603020204020204" pitchFamily="34" charset="0"/>
                </a:rPr>
                <a:t>Server admin, virtualization admin, storage admin, network admin, support team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06DF73-0657-B840-9C9F-ED775BC9BB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52550" y="3747137"/>
              <a:ext cx="1022536" cy="0"/>
            </a:xfrm>
            <a:prstGeom prst="line">
              <a:avLst/>
            </a:prstGeom>
            <a:noFill/>
            <a:ln w="19050" cap="rnd" cmpd="sng" algn="ctr">
              <a:solidFill>
                <a:srgbClr val="1D516C"/>
              </a:solidFill>
              <a:prstDash val="solid"/>
              <a:headEnd type="oval"/>
            </a:ln>
            <a:effectLst/>
          </p:spPr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1D8AD45-1583-004D-B254-87260DB7FD4F}"/>
              </a:ext>
            </a:extLst>
          </p:cNvPr>
          <p:cNvGrpSpPr/>
          <p:nvPr/>
        </p:nvGrpSpPr>
        <p:grpSpPr>
          <a:xfrm>
            <a:off x="241618" y="4135382"/>
            <a:ext cx="2126324" cy="600164"/>
            <a:chOff x="241618" y="4135384"/>
            <a:chExt cx="2126324" cy="60016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82D5ECC-DF60-2247-AF94-7A8BDB938D51}"/>
                </a:ext>
              </a:extLst>
            </p:cNvPr>
            <p:cNvSpPr/>
            <p:nvPr/>
          </p:nvSpPr>
          <p:spPr>
            <a:xfrm>
              <a:off x="241618" y="4135384"/>
              <a:ext cx="1770090" cy="600164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wrap="square" rtlCol="0" anchor="t" anchorCtr="0">
              <a:spAutoFit/>
            </a:bodyPr>
            <a:lstStyle/>
            <a:p>
              <a:pPr defTabSz="571500">
                <a:defRPr/>
              </a:pPr>
              <a:r>
                <a:rPr lang="en-US" sz="1200" kern="0" dirty="0">
                  <a:solidFill>
                    <a:srgbClr val="1D516C"/>
                  </a:solidFill>
                  <a:latin typeface="Arial"/>
                  <a:ea typeface="Amazon Ember" panose="020B0603020204020204" pitchFamily="34" charset="0"/>
                  <a:cs typeface="Amazon Ember" panose="020B0603020204020204" pitchFamily="34" charset="0"/>
                </a:rPr>
                <a:t>Extras</a:t>
              </a:r>
            </a:p>
            <a:p>
              <a:pPr defTabSz="571500">
                <a:spcAft>
                  <a:spcPts val="200"/>
                </a:spcAft>
                <a:defRPr/>
              </a:pPr>
              <a:r>
                <a:rPr lang="en-US" sz="700" kern="0" dirty="0">
                  <a:solidFill>
                    <a:srgbClr val="1D516C"/>
                  </a:solidFill>
                  <a:latin typeface="Arial"/>
                  <a:ea typeface="Amazon Ember" panose="020B0603020204020204" pitchFamily="34" charset="0"/>
                  <a:cs typeface="Amazon Ember" panose="020B0603020204020204" pitchFamily="34" charset="0"/>
                </a:rPr>
                <a:t>Project planning, advisors, legal, contractors, managed services, training, cost of capital 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CED2E6B-6ED2-E64C-B0A7-DDBDB660BE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0575" y="4318637"/>
              <a:ext cx="1577367" cy="0"/>
            </a:xfrm>
            <a:prstGeom prst="line">
              <a:avLst/>
            </a:prstGeom>
            <a:noFill/>
            <a:ln w="19050" cap="rnd" cmpd="sng" algn="ctr">
              <a:solidFill>
                <a:srgbClr val="1D516C"/>
              </a:solidFill>
              <a:prstDash val="solid"/>
              <a:headEnd type="oval"/>
            </a:ln>
            <a:effectLst/>
          </p:spPr>
        </p:cxnSp>
      </p:grpSp>
      <p:sp>
        <p:nvSpPr>
          <p:cNvPr id="59" name="Title 1">
            <a:extLst>
              <a:ext uri="{FF2B5EF4-FFF2-40B4-BE49-F238E27FC236}">
                <a16:creationId xmlns:a16="http://schemas.microsoft.com/office/drawing/2014/main" id="{0E583B80-E8CB-EC40-B4C6-441D71687A79}"/>
              </a:ext>
            </a:extLst>
          </p:cNvPr>
          <p:cNvSpPr txBox="1">
            <a:spLocks/>
          </p:cNvSpPr>
          <p:nvPr/>
        </p:nvSpPr>
        <p:spPr>
          <a:xfrm>
            <a:off x="37882" y="62358"/>
            <a:ext cx="8425837" cy="545741"/>
          </a:xfrm>
          <a:prstGeom prst="rect">
            <a:avLst/>
          </a:prstGeom>
        </p:spPr>
        <p:txBody>
          <a:bodyPr vert="horz" lIns="57150" tIns="28575" rIns="57150" bIns="28575" rtlCol="0" anchor="t">
            <a:noAutofit/>
          </a:bodyPr>
          <a:lstStyle>
            <a:lvl1pPr algn="l" defTabSz="731520" rtl="0" eaLnBrk="1" latinLnBrk="0" hangingPunct="1">
              <a:spcBef>
                <a:spcPct val="0"/>
              </a:spcBef>
              <a:buNone/>
              <a:defRPr sz="3800" b="1" i="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sz="2375" dirty="0"/>
              <a:t>Benefits of using EMR</a:t>
            </a:r>
          </a:p>
        </p:txBody>
      </p:sp>
    </p:spTree>
    <p:extLst>
      <p:ext uri="{BB962C8B-B14F-4D97-AF65-F5344CB8AC3E}">
        <p14:creationId xmlns:p14="http://schemas.microsoft.com/office/powerpoint/2010/main" val="935076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4.32099E-6 L 0.04757 4.32099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7 L 2.5E-6 0.07315 " pathEditMode="relative" rAng="0" ptsTypes="AA">
                                      <p:cBhvr>
                                        <p:cTn id="20" dur="5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4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7 L 2.5E-6 0.07315 " pathEditMode="relative" rAng="0" ptsTypes="AA">
                                      <p:cBhvr>
                                        <p:cTn id="25" dur="5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42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7 L 2.5E-6 0.07315 " pathEditMode="relative" rAng="0" ptsTypes="AA">
                                      <p:cBhvr>
                                        <p:cTn id="30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4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7 L 2.5E-6 0.07315 " pathEditMode="relative" rAng="0" ptsTypes="AA">
                                      <p:cBhvr>
                                        <p:cTn id="35" dur="5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42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7 L 2.5E-6 0.07315 " pathEditMode="relative" rAng="0" ptsTypes="AA">
                                      <p:cBhvr>
                                        <p:cTn id="40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42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7 L 2.5E-6 0.07315 " pathEditMode="relative" rAng="0" ptsTypes="AA">
                                      <p:cBhvr>
                                        <p:cTn id="45" dur="5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3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4.32099E-6 L 0.04757 4.32099E-6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8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3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3.33333E-6 4.32099E-6 L 0.04757 4.32099E-6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8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3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3.33333E-6 4.32099E-6 L 0.04757 4.32099E-6 " pathEditMode="relative" rAng="0" ptsTypes="AA">
                                      <p:cBhvr>
                                        <p:cTn id="64" dur="5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8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3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3.33333E-6 4.32099E-6 L 0.04757 4.32099E-6 " pathEditMode="relative" rAng="0" ptsTypes="AA">
                                      <p:cBhvr>
                                        <p:cTn id="69" dur="500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20AAB2-DFF0-C949-A584-380451A0C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" y="843221"/>
            <a:ext cx="833438" cy="8255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36A726D-E9A6-B947-BA63-49801FBDE9DF}"/>
              </a:ext>
            </a:extLst>
          </p:cNvPr>
          <p:cNvSpPr txBox="1">
            <a:spLocks/>
          </p:cNvSpPr>
          <p:nvPr/>
        </p:nvSpPr>
        <p:spPr>
          <a:xfrm>
            <a:off x="37882" y="62358"/>
            <a:ext cx="8425837" cy="545741"/>
          </a:xfrm>
          <a:prstGeom prst="rect">
            <a:avLst/>
          </a:prstGeom>
        </p:spPr>
        <p:txBody>
          <a:bodyPr vert="horz" lIns="57150" tIns="28575" rIns="57150" bIns="28575" rtlCol="0" anchor="t">
            <a:noAutofit/>
          </a:bodyPr>
          <a:lstStyle>
            <a:lvl1pPr algn="l" defTabSz="731520" rtl="0" eaLnBrk="1" latinLnBrk="0" hangingPunct="1">
              <a:spcBef>
                <a:spcPct val="0"/>
              </a:spcBef>
              <a:buNone/>
              <a:defRPr sz="3800" b="1" i="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sz="2375" dirty="0"/>
              <a:t>EMR use Cases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BDAD93-B893-8F41-A126-5A4C2C2D1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19" y="1923779"/>
            <a:ext cx="825500" cy="825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D02F87-F458-254E-B663-0E38DEED7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44" y="3004337"/>
            <a:ext cx="777875" cy="7699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C3748C-38E7-1147-BC57-16CCF2627A38}"/>
              </a:ext>
            </a:extLst>
          </p:cNvPr>
          <p:cNvSpPr txBox="1"/>
          <p:nvPr/>
        </p:nvSpPr>
        <p:spPr>
          <a:xfrm>
            <a:off x="1339037" y="1200174"/>
            <a:ext cx="4618518" cy="296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324" dirty="0">
                <a:latin typeface="Helvetica" pitchFamily="2" charset="0"/>
              </a:rPr>
              <a:t>Finance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592588-71E5-7446-9950-7DC9CC0A67B9}"/>
              </a:ext>
            </a:extLst>
          </p:cNvPr>
          <p:cNvSpPr txBox="1"/>
          <p:nvPr/>
        </p:nvSpPr>
        <p:spPr>
          <a:xfrm>
            <a:off x="1339037" y="2194537"/>
            <a:ext cx="4618518" cy="296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324" dirty="0">
                <a:latin typeface="Helvetica" pitchFamily="2" charset="0"/>
              </a:rPr>
              <a:t>Government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2401EF-4946-4F4C-993A-C88FE33155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563" y="3774274"/>
            <a:ext cx="777875" cy="777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361A9A-9073-E745-866D-F671F33DEC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2874" y="954777"/>
            <a:ext cx="825500" cy="825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7B0D3C-61C1-7B49-91B4-1795D0BEAE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8436" y="2025674"/>
            <a:ext cx="769938" cy="7699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7D2F7-06BE-D840-94EE-77C3EA5FF9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6686" y="2979337"/>
            <a:ext cx="777875" cy="7778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4D84E4-4D9E-9C40-B583-8C98408187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2874" y="3822336"/>
            <a:ext cx="777875" cy="7699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AAE3619-8F7E-A943-8D3C-8C0C943FB056}"/>
              </a:ext>
            </a:extLst>
          </p:cNvPr>
          <p:cNvSpPr txBox="1"/>
          <p:nvPr/>
        </p:nvSpPr>
        <p:spPr>
          <a:xfrm>
            <a:off x="1190716" y="3245705"/>
            <a:ext cx="4618518" cy="296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324" dirty="0">
                <a:latin typeface="Helvetica" pitchFamily="2" charset="0"/>
              </a:rPr>
              <a:t>Sentiment Analysis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D9E0B7-1C5B-2F40-973B-4D0DD33CBDE9}"/>
              </a:ext>
            </a:extLst>
          </p:cNvPr>
          <p:cNvSpPr txBox="1"/>
          <p:nvPr/>
        </p:nvSpPr>
        <p:spPr>
          <a:xfrm>
            <a:off x="1190716" y="4039952"/>
            <a:ext cx="4618518" cy="296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324" dirty="0">
                <a:latin typeface="Helvetica" pitchFamily="2" charset="0"/>
              </a:rPr>
              <a:t>Healthcare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B595C6-04E8-2B4D-8915-C93CBFB77EC0}"/>
              </a:ext>
            </a:extLst>
          </p:cNvPr>
          <p:cNvSpPr txBox="1"/>
          <p:nvPr/>
        </p:nvSpPr>
        <p:spPr>
          <a:xfrm>
            <a:off x="6361536" y="1194544"/>
            <a:ext cx="4618518" cy="296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324" dirty="0">
                <a:latin typeface="Helvetica" pitchFamily="2" charset="0"/>
              </a:rPr>
              <a:t>Security and Law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A29528-4C1E-2141-B49E-E5D8A3ACECBB}"/>
              </a:ext>
            </a:extLst>
          </p:cNvPr>
          <p:cNvSpPr txBox="1"/>
          <p:nvPr/>
        </p:nvSpPr>
        <p:spPr>
          <a:xfrm>
            <a:off x="6376213" y="2169175"/>
            <a:ext cx="5535575" cy="296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324" dirty="0">
                <a:latin typeface="Helvetica" pitchFamily="2" charset="0"/>
              </a:rPr>
              <a:t>Retail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23CA67-B8C3-644A-9F2B-34ED84789AE3}"/>
              </a:ext>
            </a:extLst>
          </p:cNvPr>
          <p:cNvSpPr txBox="1"/>
          <p:nvPr/>
        </p:nvSpPr>
        <p:spPr>
          <a:xfrm>
            <a:off x="6361536" y="3240668"/>
            <a:ext cx="6000750" cy="296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324" dirty="0">
                <a:latin typeface="Helvetica" pitchFamily="2" charset="0"/>
              </a:rPr>
              <a:t>Understanding Customers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6DAD80-6931-F34E-A9ED-508396699A17}"/>
              </a:ext>
            </a:extLst>
          </p:cNvPr>
          <p:cNvSpPr txBox="1"/>
          <p:nvPr/>
        </p:nvSpPr>
        <p:spPr>
          <a:xfrm>
            <a:off x="6361536" y="3981422"/>
            <a:ext cx="6226691" cy="296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324" dirty="0">
                <a:latin typeface="Helvetica" pitchFamily="2" charset="0"/>
              </a:rPr>
              <a:t>Advertisement </a:t>
            </a:r>
          </a:p>
        </p:txBody>
      </p:sp>
    </p:spTree>
    <p:extLst>
      <p:ext uri="{BB962C8B-B14F-4D97-AF65-F5344CB8AC3E}">
        <p14:creationId xmlns:p14="http://schemas.microsoft.com/office/powerpoint/2010/main" val="4093656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B6A515-CE08-5146-8E7D-131F486B0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900" y="1536353"/>
            <a:ext cx="5812011" cy="744537"/>
          </a:xfrm>
        </p:spPr>
        <p:txBody>
          <a:bodyPr/>
          <a:lstStyle/>
          <a:p>
            <a:r>
              <a:rPr lang="en-US" dirty="0"/>
              <a:t>Intro to Amazon EMR (Elastic Map Reduce)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CFE76B-E0D7-495D-B5B5-3F0E2464B3E8}"/>
              </a:ext>
            </a:extLst>
          </p:cNvPr>
          <p:cNvCxnSpPr/>
          <p:nvPr/>
        </p:nvCxnSpPr>
        <p:spPr>
          <a:xfrm>
            <a:off x="5920383" y="2232422"/>
            <a:ext cx="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F2687DF4-93CC-124D-9FFC-3D14BB83C852}"/>
              </a:ext>
            </a:extLst>
          </p:cNvPr>
          <p:cNvSpPr txBox="1">
            <a:spLocks/>
          </p:cNvSpPr>
          <p:nvPr/>
        </p:nvSpPr>
        <p:spPr>
          <a:xfrm>
            <a:off x="342900" y="3882866"/>
            <a:ext cx="2997459" cy="295086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tx1"/>
              </a:buClr>
              <a:buSzPct val="90000"/>
              <a:buFont typeface="Amazon Ember" panose="020B0603020204020204" pitchFamily="34" charset="0"/>
              <a:buNone/>
              <a:defRPr sz="1625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Font typeface="Amazon Ember" panose="020B0603020204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4380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mazon Ember" panose="020B0603020204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mazon Ember" panose="020B0603020204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mazon Ember" panose="020B0603020204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mazon Ember" panose="020B0603020204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Presented by </a:t>
            </a:r>
            <a:r>
              <a:rPr lang="en-US" sz="1400" dirty="0" err="1"/>
              <a:t>Fhumulani</a:t>
            </a:r>
            <a:r>
              <a:rPr lang="en-US" sz="1400" dirty="0"/>
              <a:t> </a:t>
            </a:r>
            <a:r>
              <a:rPr lang="en-US" sz="1400" dirty="0" err="1"/>
              <a:t>Nemulodi</a:t>
            </a:r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, EMR Cloud Engineer</a:t>
            </a:r>
          </a:p>
        </p:txBody>
      </p:sp>
    </p:spTree>
    <p:extLst>
      <p:ext uri="{BB962C8B-B14F-4D97-AF65-F5344CB8AC3E}">
        <p14:creationId xmlns:p14="http://schemas.microsoft.com/office/powerpoint/2010/main" val="805821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CF25E-511C-F54E-B3BE-731395F8CAA5}"/>
              </a:ext>
            </a:extLst>
          </p:cNvPr>
          <p:cNvSpPr txBox="1">
            <a:spLocks/>
          </p:cNvSpPr>
          <p:nvPr/>
        </p:nvSpPr>
        <p:spPr>
          <a:xfrm>
            <a:off x="37882" y="62358"/>
            <a:ext cx="8425837" cy="545741"/>
          </a:xfrm>
          <a:prstGeom prst="rect">
            <a:avLst/>
          </a:prstGeom>
        </p:spPr>
        <p:txBody>
          <a:bodyPr vert="horz" lIns="57150" tIns="28575" rIns="57150" bIns="28575" rtlCol="0" anchor="t">
            <a:noAutofit/>
          </a:bodyPr>
          <a:lstStyle>
            <a:lvl1pPr algn="l" defTabSz="731520" rtl="0" eaLnBrk="1" latinLnBrk="0" hangingPunct="1">
              <a:spcBef>
                <a:spcPct val="0"/>
              </a:spcBef>
              <a:buNone/>
              <a:defRPr sz="3800" b="1" i="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sz="2375" dirty="0"/>
              <a:t>EMR use Cases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4A69D1-B053-8D4C-BF29-E2ACD6D202C5}"/>
              </a:ext>
            </a:extLst>
          </p:cNvPr>
          <p:cNvSpPr txBox="1"/>
          <p:nvPr/>
        </p:nvSpPr>
        <p:spPr>
          <a:xfrm>
            <a:off x="37882" y="782932"/>
            <a:ext cx="4618518" cy="296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324" b="1" dirty="0"/>
              <a:t> 1. Machine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8D9C4A-B3B1-4142-B209-CC4BF5482F3A}"/>
              </a:ext>
            </a:extLst>
          </p:cNvPr>
          <p:cNvSpPr txBox="1"/>
          <p:nvPr/>
        </p:nvSpPr>
        <p:spPr>
          <a:xfrm>
            <a:off x="568177" y="1248832"/>
            <a:ext cx="6247495" cy="1111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ZA" sz="1324" dirty="0"/>
              <a:t>EMR provides built-in machine learning tools for scalable machine learning algorithms like </a:t>
            </a:r>
            <a:r>
              <a:rPr lang="en-ZA" sz="1324" dirty="0" err="1"/>
              <a:t>TensorFLow</a:t>
            </a:r>
            <a:r>
              <a:rPr lang="en-ZA" sz="1324" dirty="0"/>
              <a:t>, Apache Spark </a:t>
            </a:r>
            <a:r>
              <a:rPr lang="en-ZA" sz="1324" dirty="0" err="1"/>
              <a:t>MLib</a:t>
            </a:r>
            <a:r>
              <a:rPr lang="en-ZA" sz="1324" dirty="0"/>
              <a:t>, and Apache </a:t>
            </a:r>
            <a:r>
              <a:rPr lang="en-ZA" sz="1324" dirty="0" err="1"/>
              <a:t>MXNet</a:t>
            </a:r>
            <a:r>
              <a:rPr lang="en-ZA" sz="1324" dirty="0"/>
              <a:t>. Also you can easily use Bootstrap Actions and Custom AMIs for easily adding the preferred tools and libraries for creating your very own predictive analytics toolset. </a:t>
            </a:r>
            <a:endParaRPr lang="en-US" sz="1324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E70BFD-12DF-C64D-9785-1A2F2753F740}"/>
              </a:ext>
            </a:extLst>
          </p:cNvPr>
          <p:cNvSpPr txBox="1"/>
          <p:nvPr/>
        </p:nvSpPr>
        <p:spPr>
          <a:xfrm>
            <a:off x="37882" y="3099727"/>
            <a:ext cx="4618518" cy="296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324" b="1" dirty="0"/>
              <a:t>2. Extract Transform Load (ETL)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E24814-C7D7-3B40-84C9-864035C61B67}"/>
              </a:ext>
            </a:extLst>
          </p:cNvPr>
          <p:cNvSpPr txBox="1"/>
          <p:nvPr/>
        </p:nvSpPr>
        <p:spPr>
          <a:xfrm>
            <a:off x="687794" y="3434433"/>
            <a:ext cx="5120241" cy="703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ZA" sz="1324" dirty="0"/>
              <a:t>For cost-effective and quick performance of data transformation workloads (ETL) like sort, join and aggregate on large datasets, you can use EMR</a:t>
            </a:r>
            <a:endParaRPr lang="en-US" sz="1324" dirty="0"/>
          </a:p>
        </p:txBody>
      </p:sp>
    </p:spTree>
    <p:extLst>
      <p:ext uri="{BB962C8B-B14F-4D97-AF65-F5344CB8AC3E}">
        <p14:creationId xmlns:p14="http://schemas.microsoft.com/office/powerpoint/2010/main" val="2176111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437E-E23A-504F-A89A-9D753B30F4E8}"/>
              </a:ext>
            </a:extLst>
          </p:cNvPr>
          <p:cNvSpPr txBox="1">
            <a:spLocks/>
          </p:cNvSpPr>
          <p:nvPr/>
        </p:nvSpPr>
        <p:spPr>
          <a:xfrm>
            <a:off x="37882" y="62358"/>
            <a:ext cx="8425837" cy="545741"/>
          </a:xfrm>
          <a:prstGeom prst="rect">
            <a:avLst/>
          </a:prstGeom>
        </p:spPr>
        <p:txBody>
          <a:bodyPr vert="horz" lIns="57150" tIns="28575" rIns="57150" bIns="28575" rtlCol="0" anchor="t">
            <a:noAutofit/>
          </a:bodyPr>
          <a:lstStyle>
            <a:lvl1pPr algn="l" defTabSz="731520" rtl="0" eaLnBrk="1" latinLnBrk="0" hangingPunct="1">
              <a:spcBef>
                <a:spcPct val="0"/>
              </a:spcBef>
              <a:buNone/>
              <a:defRPr sz="3800" b="1" i="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sz="2375" dirty="0"/>
              <a:t>EMR use Cases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4834A1-CA07-2D46-BEF5-27E1B9EF7C87}"/>
              </a:ext>
            </a:extLst>
          </p:cNvPr>
          <p:cNvSpPr txBox="1"/>
          <p:nvPr/>
        </p:nvSpPr>
        <p:spPr>
          <a:xfrm>
            <a:off x="37882" y="827922"/>
            <a:ext cx="4618518" cy="296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324" b="1" dirty="0"/>
              <a:t>3. Clickstream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626554-57C2-3F4D-9FC1-74423606E6C1}"/>
              </a:ext>
            </a:extLst>
          </p:cNvPr>
          <p:cNvSpPr txBox="1"/>
          <p:nvPr/>
        </p:nvSpPr>
        <p:spPr>
          <a:xfrm>
            <a:off x="222619" y="1198680"/>
            <a:ext cx="5904393" cy="907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ZA" sz="1324" dirty="0"/>
              <a:t>With EMR, along with Apache Hive and Apache Spark, you can segment users, deliver effective ads by understanding the user preferences. All this can be achieved by </a:t>
            </a:r>
            <a:r>
              <a:rPr lang="en-ZA" sz="1324" dirty="0" err="1"/>
              <a:t>analyzing</a:t>
            </a:r>
            <a:r>
              <a:rPr lang="en-ZA" sz="1324" dirty="0"/>
              <a:t> the clickstream data from Amazon S3. </a:t>
            </a:r>
            <a:endParaRPr lang="en-US" sz="1324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ADA829-BB71-404F-9A08-3F7FB577D818}"/>
              </a:ext>
            </a:extLst>
          </p:cNvPr>
          <p:cNvSpPr txBox="1"/>
          <p:nvPr/>
        </p:nvSpPr>
        <p:spPr>
          <a:xfrm>
            <a:off x="37882" y="2781014"/>
            <a:ext cx="4618518" cy="296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324" b="1" dirty="0"/>
              <a:t>4. Real-time streaming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06F328-2468-AC42-A27B-8B80BF4B2B5E}"/>
              </a:ext>
            </a:extLst>
          </p:cNvPr>
          <p:cNvSpPr txBox="1"/>
          <p:nvPr/>
        </p:nvSpPr>
        <p:spPr>
          <a:xfrm>
            <a:off x="315655" y="3180888"/>
            <a:ext cx="7180299" cy="907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ZA" sz="1324" dirty="0"/>
              <a:t>With EMR and Amazon Spark Streaming, </a:t>
            </a:r>
            <a:r>
              <a:rPr lang="en-ZA" sz="1324" dirty="0" err="1"/>
              <a:t>analyzing</a:t>
            </a:r>
            <a:r>
              <a:rPr lang="en-ZA" sz="1324" dirty="0"/>
              <a:t> events from Amazon Kinesis, Amazon Kafka or any other streaming data source is possible. This helps in creating highly available, long running, and fault-tolerant streaming data pipelines. Persist transformed insights to Amazon Elasticsearch and datasets to HDFS or Amazon S3. </a:t>
            </a:r>
            <a:endParaRPr lang="en-US" sz="1324" dirty="0"/>
          </a:p>
        </p:txBody>
      </p:sp>
    </p:spTree>
    <p:extLst>
      <p:ext uri="{BB962C8B-B14F-4D97-AF65-F5344CB8AC3E}">
        <p14:creationId xmlns:p14="http://schemas.microsoft.com/office/powerpoint/2010/main" val="3102665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E1681-5422-ED43-8658-B9BA8325B608}"/>
              </a:ext>
            </a:extLst>
          </p:cNvPr>
          <p:cNvSpPr txBox="1">
            <a:spLocks/>
          </p:cNvSpPr>
          <p:nvPr/>
        </p:nvSpPr>
        <p:spPr>
          <a:xfrm>
            <a:off x="37882" y="62358"/>
            <a:ext cx="8425837" cy="545741"/>
          </a:xfrm>
          <a:prstGeom prst="rect">
            <a:avLst/>
          </a:prstGeom>
        </p:spPr>
        <p:txBody>
          <a:bodyPr vert="horz" lIns="57150" tIns="28575" rIns="57150" bIns="28575" rtlCol="0" anchor="t">
            <a:noAutofit/>
          </a:bodyPr>
          <a:lstStyle>
            <a:lvl1pPr algn="l" defTabSz="731520" rtl="0" eaLnBrk="1" latinLnBrk="0" hangingPunct="1">
              <a:spcBef>
                <a:spcPct val="0"/>
              </a:spcBef>
              <a:buNone/>
              <a:defRPr sz="3800" b="1" i="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sz="2375" dirty="0"/>
              <a:t>EMR use Cases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26B6B1-81BE-6E48-85EC-16109D6437D5}"/>
              </a:ext>
            </a:extLst>
          </p:cNvPr>
          <p:cNvSpPr txBox="1"/>
          <p:nvPr/>
        </p:nvSpPr>
        <p:spPr>
          <a:xfrm>
            <a:off x="37882" y="875967"/>
            <a:ext cx="4618518" cy="296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324" b="1" dirty="0"/>
              <a:t>5. Interactive Analytics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818D19-175D-0644-9485-C25D62A2EBEE}"/>
              </a:ext>
            </a:extLst>
          </p:cNvPr>
          <p:cNvSpPr txBox="1"/>
          <p:nvPr/>
        </p:nvSpPr>
        <p:spPr>
          <a:xfrm>
            <a:off x="328945" y="1210674"/>
            <a:ext cx="6808160" cy="907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ZA" sz="1324" dirty="0"/>
              <a:t>With EMR Notebooks, you will be provided with an open-source </a:t>
            </a:r>
            <a:r>
              <a:rPr lang="en-ZA" sz="1324" dirty="0" err="1"/>
              <a:t>Jupyter</a:t>
            </a:r>
            <a:r>
              <a:rPr lang="en-ZA" sz="1324" dirty="0"/>
              <a:t> based, managed analytic environment. This will allow data analysts, developers and scientists in preparing and visualizing data, collaborating with peers, building applications, and performing interactive analysis. </a:t>
            </a:r>
            <a:endParaRPr lang="en-US" sz="1324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38E18DA-1EBF-DA4B-BAD5-072653A0E962}"/>
              </a:ext>
            </a:extLst>
          </p:cNvPr>
          <p:cNvSpPr txBox="1">
            <a:spLocks/>
          </p:cNvSpPr>
          <p:nvPr/>
        </p:nvSpPr>
        <p:spPr>
          <a:xfrm>
            <a:off x="443481" y="3659955"/>
            <a:ext cx="8425837" cy="545741"/>
          </a:xfrm>
          <a:prstGeom prst="rect">
            <a:avLst/>
          </a:prstGeom>
        </p:spPr>
        <p:txBody>
          <a:bodyPr vert="horz" lIns="57150" tIns="28575" rIns="57150" bIns="28575" rtlCol="0" anchor="t">
            <a:noAutofit/>
          </a:bodyPr>
          <a:lstStyle>
            <a:lvl1pPr algn="l" defTabSz="731520" rtl="0" eaLnBrk="1" latinLnBrk="0" hangingPunct="1">
              <a:spcBef>
                <a:spcPct val="0"/>
              </a:spcBef>
              <a:buNone/>
              <a:defRPr sz="3800" b="1" i="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51546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CAA255F-D48F-6A4D-85BB-6FBE11AE1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306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6E977-F13D-0A42-AA42-1D4FBDD12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77707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CFE76B-E0D7-495D-B5B5-3F0E2464B3E8}"/>
              </a:ext>
            </a:extLst>
          </p:cNvPr>
          <p:cNvCxnSpPr/>
          <p:nvPr/>
        </p:nvCxnSpPr>
        <p:spPr>
          <a:xfrm>
            <a:off x="5920383" y="2232422"/>
            <a:ext cx="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AC9F43FB-46C3-5D49-BE37-9AEBF5605662}"/>
              </a:ext>
            </a:extLst>
          </p:cNvPr>
          <p:cNvSpPr txBox="1">
            <a:spLocks/>
          </p:cNvSpPr>
          <p:nvPr/>
        </p:nvSpPr>
        <p:spPr>
          <a:xfrm>
            <a:off x="784371" y="1424527"/>
            <a:ext cx="5621951" cy="54292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Introduction to EMR using pyspark</a:t>
            </a:r>
            <a:br>
              <a:rPr lang="en-US" sz="3200" dirty="0">
                <a:cs typeface="Calibri" panose="020F0502020204030204" pitchFamily="34" charset="0"/>
              </a:rPr>
            </a:br>
            <a:endParaRPr lang="en-US" sz="3200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9679064F-C7EC-3A43-A514-9CBB9017A7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4371" y="4030825"/>
            <a:ext cx="2779923" cy="295086"/>
          </a:xfrm>
        </p:spPr>
        <p:txBody>
          <a:bodyPr>
            <a:noAutofit/>
          </a:bodyPr>
          <a:lstStyle/>
          <a:p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Presented by Wandile Mthethwa, EMR Cloud Engineer</a:t>
            </a:r>
          </a:p>
        </p:txBody>
      </p:sp>
    </p:spTree>
    <p:extLst>
      <p:ext uri="{BB962C8B-B14F-4D97-AF65-F5344CB8AC3E}">
        <p14:creationId xmlns:p14="http://schemas.microsoft.com/office/powerpoint/2010/main" val="4247184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Focus Point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AE0988-962D-3149-A2C3-47288D839726}"/>
              </a:ext>
            </a:extLst>
          </p:cNvPr>
          <p:cNvSpPr/>
          <p:nvPr/>
        </p:nvSpPr>
        <p:spPr>
          <a:xfrm>
            <a:off x="342900" y="1002090"/>
            <a:ext cx="929562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Apache Hive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Hadoop (HDFS)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Yarn Resource Allocation(YARN)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Spark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Jupyter Notebook Attached to EMR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EMR Managed Scaling</a:t>
            </a:r>
          </a:p>
        </p:txBody>
      </p:sp>
    </p:spTree>
    <p:extLst>
      <p:ext uri="{BB962C8B-B14F-4D97-AF65-F5344CB8AC3E}">
        <p14:creationId xmlns:p14="http://schemas.microsoft.com/office/powerpoint/2010/main" val="882492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58230-3D55-2843-8282-C05895E2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 of the </a:t>
            </a:r>
            <a:r>
              <a:rPr lang="en-ZA"/>
              <a:t>EMR </a:t>
            </a:r>
            <a:r>
              <a:rPr lang="en-ZA" dirty="0"/>
              <a:t>Demo Session </a:t>
            </a:r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BAA9A45-0AE2-7F4C-989B-0484959FD1B5}"/>
              </a:ext>
            </a:extLst>
          </p:cNvPr>
          <p:cNvGrpSpPr>
            <a:grpSpLocks noChangeAspect="1"/>
          </p:cNvGrpSpPr>
          <p:nvPr/>
        </p:nvGrpSpPr>
        <p:grpSpPr>
          <a:xfrm>
            <a:off x="191192" y="985546"/>
            <a:ext cx="2691965" cy="2737982"/>
            <a:chOff x="2705579" y="2470461"/>
            <a:chExt cx="2674619" cy="2720340"/>
          </a:xfrm>
        </p:grpSpPr>
        <p:sp>
          <p:nvSpPr>
            <p:cNvPr id="37" name="Freeform: Shape 76">
              <a:extLst>
                <a:ext uri="{FF2B5EF4-FFF2-40B4-BE49-F238E27FC236}">
                  <a16:creationId xmlns:a16="http://schemas.microsoft.com/office/drawing/2014/main" id="{B6B70C70-1812-2B4F-8F0D-6DC709CC8E0D}"/>
                </a:ext>
              </a:extLst>
            </p:cNvPr>
            <p:cNvSpPr/>
            <p:nvPr/>
          </p:nvSpPr>
          <p:spPr>
            <a:xfrm>
              <a:off x="3748249" y="2470461"/>
              <a:ext cx="571501" cy="571501"/>
            </a:xfrm>
            <a:custGeom>
              <a:avLst/>
              <a:gdLst>
                <a:gd name="connsiteX0" fmla="*/ 571500 w 571500"/>
                <a:gd name="connsiteY0" fmla="*/ 285750 h 571500"/>
                <a:gd name="connsiteX1" fmla="*/ 285750 w 571500"/>
                <a:gd name="connsiteY1" fmla="*/ 571500 h 571500"/>
                <a:gd name="connsiteX2" fmla="*/ 0 w 571500"/>
                <a:gd name="connsiteY2" fmla="*/ 285750 h 571500"/>
                <a:gd name="connsiteX3" fmla="*/ 285750 w 571500"/>
                <a:gd name="connsiteY3" fmla="*/ 0 h 571500"/>
                <a:gd name="connsiteX4" fmla="*/ 571500 w 571500"/>
                <a:gd name="connsiteY4" fmla="*/ 28575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571500" y="285750"/>
                  </a:moveTo>
                  <a:cubicBezTo>
                    <a:pt x="571500" y="443565"/>
                    <a:pt x="443565" y="571500"/>
                    <a:pt x="285750" y="571500"/>
                  </a:cubicBezTo>
                  <a:cubicBezTo>
                    <a:pt x="127935" y="571500"/>
                    <a:pt x="0" y="443565"/>
                    <a:pt x="0" y="285750"/>
                  </a:cubicBezTo>
                  <a:cubicBezTo>
                    <a:pt x="0" y="127935"/>
                    <a:pt x="127935" y="0"/>
                    <a:pt x="285750" y="0"/>
                  </a:cubicBezTo>
                  <a:cubicBezTo>
                    <a:pt x="443565" y="0"/>
                    <a:pt x="571500" y="127935"/>
                    <a:pt x="571500" y="28575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144" dirty="0"/>
            </a:p>
          </p:txBody>
        </p:sp>
        <p:sp>
          <p:nvSpPr>
            <p:cNvPr id="38" name="Freeform: Shape 78">
              <a:extLst>
                <a:ext uri="{FF2B5EF4-FFF2-40B4-BE49-F238E27FC236}">
                  <a16:creationId xmlns:a16="http://schemas.microsoft.com/office/drawing/2014/main" id="{7FCCCCA6-EC9B-CA42-A6A2-4F51FDECAD4C}"/>
                </a:ext>
              </a:extLst>
            </p:cNvPr>
            <p:cNvSpPr/>
            <p:nvPr/>
          </p:nvSpPr>
          <p:spPr>
            <a:xfrm>
              <a:off x="3987009" y="2709221"/>
              <a:ext cx="93980" cy="93979"/>
            </a:xfrm>
            <a:custGeom>
              <a:avLst/>
              <a:gdLst>
                <a:gd name="connsiteX0" fmla="*/ 93980 w 93980"/>
                <a:gd name="connsiteY0" fmla="*/ 46990 h 93979"/>
                <a:gd name="connsiteX1" fmla="*/ 46990 w 93980"/>
                <a:gd name="connsiteY1" fmla="*/ 93980 h 93979"/>
                <a:gd name="connsiteX2" fmla="*/ 0 w 93980"/>
                <a:gd name="connsiteY2" fmla="*/ 46990 h 93979"/>
                <a:gd name="connsiteX3" fmla="*/ 46990 w 93980"/>
                <a:gd name="connsiteY3" fmla="*/ 0 h 93979"/>
                <a:gd name="connsiteX4" fmla="*/ 93980 w 93980"/>
                <a:gd name="connsiteY4" fmla="*/ 46990 h 93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80" h="93979">
                  <a:moveTo>
                    <a:pt x="93980" y="46990"/>
                  </a:moveTo>
                  <a:cubicBezTo>
                    <a:pt x="93980" y="72942"/>
                    <a:pt x="72942" y="93980"/>
                    <a:pt x="46990" y="93980"/>
                  </a:cubicBezTo>
                  <a:cubicBezTo>
                    <a:pt x="21038" y="93980"/>
                    <a:pt x="0" y="72942"/>
                    <a:pt x="0" y="46990"/>
                  </a:cubicBezTo>
                  <a:cubicBezTo>
                    <a:pt x="0" y="21038"/>
                    <a:pt x="21038" y="0"/>
                    <a:pt x="46990" y="0"/>
                  </a:cubicBezTo>
                  <a:cubicBezTo>
                    <a:pt x="72942" y="0"/>
                    <a:pt x="93980" y="21038"/>
                    <a:pt x="93980" y="46990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144" dirty="0"/>
            </a:p>
          </p:txBody>
        </p:sp>
        <p:sp>
          <p:nvSpPr>
            <p:cNvPr id="39" name="Freeform: Shape 79">
              <a:extLst>
                <a:ext uri="{FF2B5EF4-FFF2-40B4-BE49-F238E27FC236}">
                  <a16:creationId xmlns:a16="http://schemas.microsoft.com/office/drawing/2014/main" id="{3A9166E0-FD35-7942-A855-1FDFAB92F7C3}"/>
                </a:ext>
              </a:extLst>
            </p:cNvPr>
            <p:cNvSpPr/>
            <p:nvPr/>
          </p:nvSpPr>
          <p:spPr>
            <a:xfrm>
              <a:off x="3903189" y="2627940"/>
              <a:ext cx="257810" cy="257808"/>
            </a:xfrm>
            <a:custGeom>
              <a:avLst/>
              <a:gdLst>
                <a:gd name="connsiteX0" fmla="*/ 223520 w 257810"/>
                <a:gd name="connsiteY0" fmla="*/ 149860 h 257809"/>
                <a:gd name="connsiteX1" fmla="*/ 257810 w 257810"/>
                <a:gd name="connsiteY1" fmla="*/ 144780 h 257809"/>
                <a:gd name="connsiteX2" fmla="*/ 257810 w 257810"/>
                <a:gd name="connsiteY2" fmla="*/ 110490 h 257809"/>
                <a:gd name="connsiteX3" fmla="*/ 223520 w 257810"/>
                <a:gd name="connsiteY3" fmla="*/ 105410 h 257809"/>
                <a:gd name="connsiteX4" fmla="*/ 210820 w 257810"/>
                <a:gd name="connsiteY4" fmla="*/ 76200 h 257809"/>
                <a:gd name="connsiteX5" fmla="*/ 231140 w 257810"/>
                <a:gd name="connsiteY5" fmla="*/ 48260 h 257809"/>
                <a:gd name="connsiteX6" fmla="*/ 207010 w 257810"/>
                <a:gd name="connsiteY6" fmla="*/ 24130 h 257809"/>
                <a:gd name="connsiteX7" fmla="*/ 179070 w 257810"/>
                <a:gd name="connsiteY7" fmla="*/ 45720 h 257809"/>
                <a:gd name="connsiteX8" fmla="*/ 149860 w 257810"/>
                <a:gd name="connsiteY8" fmla="*/ 34290 h 257809"/>
                <a:gd name="connsiteX9" fmla="*/ 146050 w 257810"/>
                <a:gd name="connsiteY9" fmla="*/ 0 h 257809"/>
                <a:gd name="connsiteX10" fmla="*/ 111760 w 257810"/>
                <a:gd name="connsiteY10" fmla="*/ 0 h 257809"/>
                <a:gd name="connsiteX11" fmla="*/ 106680 w 257810"/>
                <a:gd name="connsiteY11" fmla="*/ 34290 h 257809"/>
                <a:gd name="connsiteX12" fmla="*/ 77470 w 257810"/>
                <a:gd name="connsiteY12" fmla="*/ 46990 h 257809"/>
                <a:gd name="connsiteX13" fmla="*/ 49530 w 257810"/>
                <a:gd name="connsiteY13" fmla="*/ 26670 h 257809"/>
                <a:gd name="connsiteX14" fmla="*/ 25400 w 257810"/>
                <a:gd name="connsiteY14" fmla="*/ 50800 h 257809"/>
                <a:gd name="connsiteX15" fmla="*/ 46990 w 257810"/>
                <a:gd name="connsiteY15" fmla="*/ 77470 h 257809"/>
                <a:gd name="connsiteX16" fmla="*/ 34290 w 257810"/>
                <a:gd name="connsiteY16" fmla="*/ 107950 h 257809"/>
                <a:gd name="connsiteX17" fmla="*/ 0 w 257810"/>
                <a:gd name="connsiteY17" fmla="*/ 111760 h 257809"/>
                <a:gd name="connsiteX18" fmla="*/ 0 w 257810"/>
                <a:gd name="connsiteY18" fmla="*/ 146050 h 257809"/>
                <a:gd name="connsiteX19" fmla="*/ 34290 w 257810"/>
                <a:gd name="connsiteY19" fmla="*/ 149860 h 257809"/>
                <a:gd name="connsiteX20" fmla="*/ 46990 w 257810"/>
                <a:gd name="connsiteY20" fmla="*/ 180340 h 257809"/>
                <a:gd name="connsiteX21" fmla="*/ 26670 w 257810"/>
                <a:gd name="connsiteY21" fmla="*/ 208280 h 257809"/>
                <a:gd name="connsiteX22" fmla="*/ 50800 w 257810"/>
                <a:gd name="connsiteY22" fmla="*/ 231140 h 257809"/>
                <a:gd name="connsiteX23" fmla="*/ 78740 w 257810"/>
                <a:gd name="connsiteY23" fmla="*/ 210820 h 257809"/>
                <a:gd name="connsiteX24" fmla="*/ 107950 w 257810"/>
                <a:gd name="connsiteY24" fmla="*/ 223520 h 257809"/>
                <a:gd name="connsiteX25" fmla="*/ 111760 w 257810"/>
                <a:gd name="connsiteY25" fmla="*/ 257810 h 257809"/>
                <a:gd name="connsiteX26" fmla="*/ 146050 w 257810"/>
                <a:gd name="connsiteY26" fmla="*/ 257810 h 257809"/>
                <a:gd name="connsiteX27" fmla="*/ 151130 w 257810"/>
                <a:gd name="connsiteY27" fmla="*/ 223520 h 257809"/>
                <a:gd name="connsiteX28" fmla="*/ 180340 w 257810"/>
                <a:gd name="connsiteY28" fmla="*/ 210820 h 257809"/>
                <a:gd name="connsiteX29" fmla="*/ 208280 w 257810"/>
                <a:gd name="connsiteY29" fmla="*/ 231140 h 257809"/>
                <a:gd name="connsiteX30" fmla="*/ 232410 w 257810"/>
                <a:gd name="connsiteY30" fmla="*/ 207010 h 257809"/>
                <a:gd name="connsiteX31" fmla="*/ 212090 w 257810"/>
                <a:gd name="connsiteY31" fmla="*/ 180340 h 257809"/>
                <a:gd name="connsiteX32" fmla="*/ 223520 w 257810"/>
                <a:gd name="connsiteY32" fmla="*/ 149860 h 257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57810" h="257809">
                  <a:moveTo>
                    <a:pt x="223520" y="149860"/>
                  </a:moveTo>
                  <a:lnTo>
                    <a:pt x="257810" y="144780"/>
                  </a:lnTo>
                  <a:lnTo>
                    <a:pt x="257810" y="110490"/>
                  </a:lnTo>
                  <a:lnTo>
                    <a:pt x="223520" y="105410"/>
                  </a:lnTo>
                  <a:cubicBezTo>
                    <a:pt x="220980" y="95250"/>
                    <a:pt x="217170" y="85090"/>
                    <a:pt x="210820" y="76200"/>
                  </a:cubicBezTo>
                  <a:lnTo>
                    <a:pt x="231140" y="48260"/>
                  </a:lnTo>
                  <a:lnTo>
                    <a:pt x="207010" y="24130"/>
                  </a:lnTo>
                  <a:lnTo>
                    <a:pt x="179070" y="45720"/>
                  </a:lnTo>
                  <a:cubicBezTo>
                    <a:pt x="170180" y="40640"/>
                    <a:pt x="160020" y="35560"/>
                    <a:pt x="149860" y="34290"/>
                  </a:cubicBezTo>
                  <a:lnTo>
                    <a:pt x="146050" y="0"/>
                  </a:lnTo>
                  <a:lnTo>
                    <a:pt x="111760" y="0"/>
                  </a:lnTo>
                  <a:lnTo>
                    <a:pt x="106680" y="34290"/>
                  </a:lnTo>
                  <a:cubicBezTo>
                    <a:pt x="96520" y="36830"/>
                    <a:pt x="86360" y="40640"/>
                    <a:pt x="77470" y="46990"/>
                  </a:cubicBezTo>
                  <a:lnTo>
                    <a:pt x="49530" y="26670"/>
                  </a:lnTo>
                  <a:lnTo>
                    <a:pt x="25400" y="50800"/>
                  </a:lnTo>
                  <a:lnTo>
                    <a:pt x="46990" y="77470"/>
                  </a:lnTo>
                  <a:cubicBezTo>
                    <a:pt x="40640" y="86360"/>
                    <a:pt x="36830" y="96520"/>
                    <a:pt x="34290" y="107950"/>
                  </a:cubicBezTo>
                  <a:lnTo>
                    <a:pt x="0" y="111760"/>
                  </a:lnTo>
                  <a:lnTo>
                    <a:pt x="0" y="146050"/>
                  </a:lnTo>
                  <a:lnTo>
                    <a:pt x="34290" y="149860"/>
                  </a:lnTo>
                  <a:cubicBezTo>
                    <a:pt x="36830" y="160020"/>
                    <a:pt x="40640" y="170180"/>
                    <a:pt x="46990" y="180340"/>
                  </a:cubicBezTo>
                  <a:lnTo>
                    <a:pt x="26670" y="208280"/>
                  </a:lnTo>
                  <a:lnTo>
                    <a:pt x="50800" y="231140"/>
                  </a:lnTo>
                  <a:lnTo>
                    <a:pt x="78740" y="210820"/>
                  </a:lnTo>
                  <a:cubicBezTo>
                    <a:pt x="87630" y="215900"/>
                    <a:pt x="97790" y="220980"/>
                    <a:pt x="107950" y="223520"/>
                  </a:cubicBezTo>
                  <a:lnTo>
                    <a:pt x="111760" y="257810"/>
                  </a:lnTo>
                  <a:lnTo>
                    <a:pt x="146050" y="257810"/>
                  </a:lnTo>
                  <a:lnTo>
                    <a:pt x="151130" y="223520"/>
                  </a:lnTo>
                  <a:cubicBezTo>
                    <a:pt x="161290" y="220980"/>
                    <a:pt x="171450" y="217170"/>
                    <a:pt x="180340" y="210820"/>
                  </a:cubicBezTo>
                  <a:lnTo>
                    <a:pt x="208280" y="231140"/>
                  </a:lnTo>
                  <a:lnTo>
                    <a:pt x="232410" y="207010"/>
                  </a:lnTo>
                  <a:lnTo>
                    <a:pt x="212090" y="180340"/>
                  </a:lnTo>
                  <a:cubicBezTo>
                    <a:pt x="217170" y="170180"/>
                    <a:pt x="220980" y="161290"/>
                    <a:pt x="223520" y="149860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144" dirty="0"/>
            </a:p>
          </p:txBody>
        </p:sp>
        <p:sp>
          <p:nvSpPr>
            <p:cNvPr id="40" name="Freeform: Shape 80">
              <a:extLst>
                <a:ext uri="{FF2B5EF4-FFF2-40B4-BE49-F238E27FC236}">
                  <a16:creationId xmlns:a16="http://schemas.microsoft.com/office/drawing/2014/main" id="{87EB1C3F-C9C9-B341-9990-F23C7EE2DF45}"/>
                </a:ext>
              </a:extLst>
            </p:cNvPr>
            <p:cNvSpPr/>
            <p:nvPr/>
          </p:nvSpPr>
          <p:spPr>
            <a:xfrm>
              <a:off x="3522189" y="3655370"/>
              <a:ext cx="1023620" cy="1178560"/>
            </a:xfrm>
            <a:custGeom>
              <a:avLst/>
              <a:gdLst>
                <a:gd name="connsiteX0" fmla="*/ 1023620 w 1023620"/>
                <a:gd name="connsiteY0" fmla="*/ 511810 h 1178560"/>
                <a:gd name="connsiteX1" fmla="*/ 511810 w 1023620"/>
                <a:gd name="connsiteY1" fmla="*/ 0 h 1178560"/>
                <a:gd name="connsiteX2" fmla="*/ 0 w 1023620"/>
                <a:gd name="connsiteY2" fmla="*/ 511810 h 1178560"/>
                <a:gd name="connsiteX3" fmla="*/ 290830 w 1023620"/>
                <a:gd name="connsiteY3" fmla="*/ 972820 h 1178560"/>
                <a:gd name="connsiteX4" fmla="*/ 290830 w 1023620"/>
                <a:gd name="connsiteY4" fmla="*/ 1178560 h 1178560"/>
                <a:gd name="connsiteX5" fmla="*/ 732790 w 1023620"/>
                <a:gd name="connsiteY5" fmla="*/ 1178560 h 1178560"/>
                <a:gd name="connsiteX6" fmla="*/ 732790 w 1023620"/>
                <a:gd name="connsiteY6" fmla="*/ 972820 h 1178560"/>
                <a:gd name="connsiteX7" fmla="*/ 1023620 w 1023620"/>
                <a:gd name="connsiteY7" fmla="*/ 511810 h 1178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3620" h="1178560">
                  <a:moveTo>
                    <a:pt x="1023620" y="511810"/>
                  </a:moveTo>
                  <a:cubicBezTo>
                    <a:pt x="1023620" y="228600"/>
                    <a:pt x="795020" y="0"/>
                    <a:pt x="511810" y="0"/>
                  </a:cubicBezTo>
                  <a:cubicBezTo>
                    <a:pt x="228600" y="0"/>
                    <a:pt x="0" y="228600"/>
                    <a:pt x="0" y="511810"/>
                  </a:cubicBezTo>
                  <a:cubicBezTo>
                    <a:pt x="0" y="715010"/>
                    <a:pt x="119380" y="890270"/>
                    <a:pt x="290830" y="972820"/>
                  </a:cubicBezTo>
                  <a:lnTo>
                    <a:pt x="290830" y="1178560"/>
                  </a:lnTo>
                  <a:lnTo>
                    <a:pt x="732790" y="1178560"/>
                  </a:lnTo>
                  <a:lnTo>
                    <a:pt x="732790" y="972820"/>
                  </a:lnTo>
                  <a:cubicBezTo>
                    <a:pt x="904240" y="890270"/>
                    <a:pt x="1023620" y="715010"/>
                    <a:pt x="1023620" y="511810"/>
                  </a:cubicBezTo>
                  <a:close/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144" dirty="0"/>
            </a:p>
          </p:txBody>
        </p:sp>
        <p:sp>
          <p:nvSpPr>
            <p:cNvPr id="41" name="Freeform: Shape 81">
              <a:extLst>
                <a:ext uri="{FF2B5EF4-FFF2-40B4-BE49-F238E27FC236}">
                  <a16:creationId xmlns:a16="http://schemas.microsoft.com/office/drawing/2014/main" id="{F5CD22F0-30FB-5A4D-94AD-817B9BD32A01}"/>
                </a:ext>
              </a:extLst>
            </p:cNvPr>
            <p:cNvSpPr/>
            <p:nvPr/>
          </p:nvSpPr>
          <p:spPr>
            <a:xfrm>
              <a:off x="4033999" y="4378001"/>
              <a:ext cx="12700" cy="455930"/>
            </a:xfrm>
            <a:custGeom>
              <a:avLst/>
              <a:gdLst>
                <a:gd name="connsiteX0" fmla="*/ 0 w 12700"/>
                <a:gd name="connsiteY0" fmla="*/ 455930 h 455930"/>
                <a:gd name="connsiteX1" fmla="*/ 0 w 12700"/>
                <a:gd name="connsiteY1" fmla="*/ 0 h 455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5930">
                  <a:moveTo>
                    <a:pt x="0" y="455930"/>
                  </a:moveTo>
                  <a:lnTo>
                    <a:pt x="0" y="0"/>
                  </a:lnTo>
                </a:path>
              </a:pathLst>
            </a:custGeom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144" dirty="0"/>
            </a:p>
          </p:txBody>
        </p:sp>
        <p:sp>
          <p:nvSpPr>
            <p:cNvPr id="42" name="Freeform: Shape 82">
              <a:extLst>
                <a:ext uri="{FF2B5EF4-FFF2-40B4-BE49-F238E27FC236}">
                  <a16:creationId xmlns:a16="http://schemas.microsoft.com/office/drawing/2014/main" id="{003148E8-772A-2944-A739-C565072D3BE4}"/>
                </a:ext>
              </a:extLst>
            </p:cNvPr>
            <p:cNvSpPr/>
            <p:nvPr/>
          </p:nvSpPr>
          <p:spPr>
            <a:xfrm>
              <a:off x="3919699" y="4374191"/>
              <a:ext cx="227330" cy="12700"/>
            </a:xfrm>
            <a:custGeom>
              <a:avLst/>
              <a:gdLst>
                <a:gd name="connsiteX0" fmla="*/ 0 w 227330"/>
                <a:gd name="connsiteY0" fmla="*/ 0 h 12700"/>
                <a:gd name="connsiteX1" fmla="*/ 227330 w 227330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330" h="12700">
                  <a:moveTo>
                    <a:pt x="0" y="0"/>
                  </a:moveTo>
                  <a:lnTo>
                    <a:pt x="227330" y="0"/>
                  </a:lnTo>
                </a:path>
              </a:pathLst>
            </a:custGeom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144" dirty="0"/>
            </a:p>
          </p:txBody>
        </p:sp>
        <p:sp>
          <p:nvSpPr>
            <p:cNvPr id="43" name="Freeform: Shape 83">
              <a:extLst>
                <a:ext uri="{FF2B5EF4-FFF2-40B4-BE49-F238E27FC236}">
                  <a16:creationId xmlns:a16="http://schemas.microsoft.com/office/drawing/2014/main" id="{B97B9089-0980-6844-B187-946FDD9505CD}"/>
                </a:ext>
              </a:extLst>
            </p:cNvPr>
            <p:cNvSpPr/>
            <p:nvPr/>
          </p:nvSpPr>
          <p:spPr>
            <a:xfrm>
              <a:off x="3701259" y="3359461"/>
              <a:ext cx="85090" cy="208279"/>
            </a:xfrm>
            <a:custGeom>
              <a:avLst/>
              <a:gdLst>
                <a:gd name="connsiteX0" fmla="*/ 85090 w 85090"/>
                <a:gd name="connsiteY0" fmla="*/ 208280 h 208279"/>
                <a:gd name="connsiteX1" fmla="*/ 0 w 85090"/>
                <a:gd name="connsiteY1" fmla="*/ 0 h 208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090" h="208279">
                  <a:moveTo>
                    <a:pt x="85090" y="208280"/>
                  </a:moveTo>
                  <a:lnTo>
                    <a:pt x="0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144" dirty="0"/>
            </a:p>
          </p:txBody>
        </p:sp>
        <p:sp>
          <p:nvSpPr>
            <p:cNvPr id="44" name="Freeform: Shape 84">
              <a:extLst>
                <a:ext uri="{FF2B5EF4-FFF2-40B4-BE49-F238E27FC236}">
                  <a16:creationId xmlns:a16="http://schemas.microsoft.com/office/drawing/2014/main" id="{5C008474-7FF1-5842-958D-B8156B822BEC}"/>
                </a:ext>
              </a:extLst>
            </p:cNvPr>
            <p:cNvSpPr/>
            <p:nvPr/>
          </p:nvSpPr>
          <p:spPr>
            <a:xfrm>
              <a:off x="3230089" y="4409751"/>
              <a:ext cx="208279" cy="86360"/>
            </a:xfrm>
            <a:custGeom>
              <a:avLst/>
              <a:gdLst>
                <a:gd name="connsiteX0" fmla="*/ 0 w 208279"/>
                <a:gd name="connsiteY0" fmla="*/ 86360 h 86360"/>
                <a:gd name="connsiteX1" fmla="*/ 208280 w 208279"/>
                <a:gd name="connsiteY1" fmla="*/ 0 h 8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8279" h="86360">
                  <a:moveTo>
                    <a:pt x="0" y="86360"/>
                  </a:moveTo>
                  <a:lnTo>
                    <a:pt x="208280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144" dirty="0"/>
            </a:p>
          </p:txBody>
        </p:sp>
        <p:sp>
          <p:nvSpPr>
            <p:cNvPr id="45" name="Freeform: Shape 85">
              <a:extLst>
                <a:ext uri="{FF2B5EF4-FFF2-40B4-BE49-F238E27FC236}">
                  <a16:creationId xmlns:a16="http://schemas.microsoft.com/office/drawing/2014/main" id="{21416152-DEB5-284E-92EB-4F339C962D38}"/>
                </a:ext>
              </a:extLst>
            </p:cNvPr>
            <p:cNvSpPr/>
            <p:nvPr/>
          </p:nvSpPr>
          <p:spPr>
            <a:xfrm>
              <a:off x="4628359" y="3830631"/>
              <a:ext cx="208280" cy="85090"/>
            </a:xfrm>
            <a:custGeom>
              <a:avLst/>
              <a:gdLst>
                <a:gd name="connsiteX0" fmla="*/ 0 w 208280"/>
                <a:gd name="connsiteY0" fmla="*/ 85090 h 85090"/>
                <a:gd name="connsiteX1" fmla="*/ 208280 w 208280"/>
                <a:gd name="connsiteY1" fmla="*/ 0 h 85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8280" h="85090">
                  <a:moveTo>
                    <a:pt x="0" y="85090"/>
                  </a:moveTo>
                  <a:lnTo>
                    <a:pt x="208280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144" dirty="0"/>
            </a:p>
          </p:txBody>
        </p:sp>
        <p:sp>
          <p:nvSpPr>
            <p:cNvPr id="46" name="Freeform: Shape 86">
              <a:extLst>
                <a:ext uri="{FF2B5EF4-FFF2-40B4-BE49-F238E27FC236}">
                  <a16:creationId xmlns:a16="http://schemas.microsoft.com/office/drawing/2014/main" id="{E927A18C-FB43-3540-AA68-35A36F36265E}"/>
                </a:ext>
              </a:extLst>
            </p:cNvPr>
            <p:cNvSpPr/>
            <p:nvPr/>
          </p:nvSpPr>
          <p:spPr>
            <a:xfrm>
              <a:off x="3230089" y="3830631"/>
              <a:ext cx="208279" cy="86359"/>
            </a:xfrm>
            <a:custGeom>
              <a:avLst/>
              <a:gdLst>
                <a:gd name="connsiteX0" fmla="*/ 0 w 208279"/>
                <a:gd name="connsiteY0" fmla="*/ 0 h 86359"/>
                <a:gd name="connsiteX1" fmla="*/ 208280 w 208279"/>
                <a:gd name="connsiteY1" fmla="*/ 86360 h 86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8279" h="86359">
                  <a:moveTo>
                    <a:pt x="0" y="0"/>
                  </a:moveTo>
                  <a:lnTo>
                    <a:pt x="208280" y="8636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144" dirty="0"/>
            </a:p>
          </p:txBody>
        </p:sp>
        <p:sp>
          <p:nvSpPr>
            <p:cNvPr id="47" name="Freeform: Shape 87">
              <a:extLst>
                <a:ext uri="{FF2B5EF4-FFF2-40B4-BE49-F238E27FC236}">
                  <a16:creationId xmlns:a16="http://schemas.microsoft.com/office/drawing/2014/main" id="{DD303891-F5EE-A548-9092-0BA844CE1070}"/>
                </a:ext>
              </a:extLst>
            </p:cNvPr>
            <p:cNvSpPr/>
            <p:nvPr/>
          </p:nvSpPr>
          <p:spPr>
            <a:xfrm>
              <a:off x="4628359" y="4409751"/>
              <a:ext cx="208280" cy="86360"/>
            </a:xfrm>
            <a:custGeom>
              <a:avLst/>
              <a:gdLst>
                <a:gd name="connsiteX0" fmla="*/ 0 w 208280"/>
                <a:gd name="connsiteY0" fmla="*/ 0 h 86360"/>
                <a:gd name="connsiteX1" fmla="*/ 208280 w 208280"/>
                <a:gd name="connsiteY1" fmla="*/ 86360 h 8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8280" h="86360">
                  <a:moveTo>
                    <a:pt x="0" y="0"/>
                  </a:moveTo>
                  <a:lnTo>
                    <a:pt x="208280" y="8636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144" dirty="0"/>
            </a:p>
          </p:txBody>
        </p:sp>
        <p:sp>
          <p:nvSpPr>
            <p:cNvPr id="48" name="Freeform: Shape 88">
              <a:extLst>
                <a:ext uri="{FF2B5EF4-FFF2-40B4-BE49-F238E27FC236}">
                  <a16:creationId xmlns:a16="http://schemas.microsoft.com/office/drawing/2014/main" id="{20901B29-4B67-3642-919C-F2AEDDD025A2}"/>
                </a:ext>
              </a:extLst>
            </p:cNvPr>
            <p:cNvSpPr/>
            <p:nvPr/>
          </p:nvSpPr>
          <p:spPr>
            <a:xfrm>
              <a:off x="4280379" y="3359461"/>
              <a:ext cx="85090" cy="208279"/>
            </a:xfrm>
            <a:custGeom>
              <a:avLst/>
              <a:gdLst>
                <a:gd name="connsiteX0" fmla="*/ 0 w 85090"/>
                <a:gd name="connsiteY0" fmla="*/ 208280 h 208279"/>
                <a:gd name="connsiteX1" fmla="*/ 85090 w 85090"/>
                <a:gd name="connsiteY1" fmla="*/ 0 h 208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090" h="208279">
                  <a:moveTo>
                    <a:pt x="0" y="208280"/>
                  </a:moveTo>
                  <a:lnTo>
                    <a:pt x="85090" y="0"/>
                  </a:lnTo>
                </a:path>
              </a:pathLst>
            </a:custGeom>
            <a:ln w="1905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6144" dirty="0"/>
            </a:p>
          </p:txBody>
        </p:sp>
        <p:sp>
          <p:nvSpPr>
            <p:cNvPr id="49" name="Freeform: Shape 89">
              <a:extLst>
                <a:ext uri="{FF2B5EF4-FFF2-40B4-BE49-F238E27FC236}">
                  <a16:creationId xmlns:a16="http://schemas.microsoft.com/office/drawing/2014/main" id="{8D737339-E972-C149-89F8-2BEAA76DA57B}"/>
                </a:ext>
              </a:extLst>
            </p:cNvPr>
            <p:cNvSpPr/>
            <p:nvPr/>
          </p:nvSpPr>
          <p:spPr>
            <a:xfrm>
              <a:off x="3813019" y="4886001"/>
              <a:ext cx="440689" cy="67309"/>
            </a:xfrm>
            <a:custGeom>
              <a:avLst/>
              <a:gdLst>
                <a:gd name="connsiteX0" fmla="*/ 416560 w 440689"/>
                <a:gd name="connsiteY0" fmla="*/ 67310 h 67309"/>
                <a:gd name="connsiteX1" fmla="*/ 24130 w 440689"/>
                <a:gd name="connsiteY1" fmla="*/ 67310 h 67309"/>
                <a:gd name="connsiteX2" fmla="*/ 0 w 440689"/>
                <a:gd name="connsiteY2" fmla="*/ 43180 h 67309"/>
                <a:gd name="connsiteX3" fmla="*/ 0 w 440689"/>
                <a:gd name="connsiteY3" fmla="*/ 24130 h 67309"/>
                <a:gd name="connsiteX4" fmla="*/ 24130 w 440689"/>
                <a:gd name="connsiteY4" fmla="*/ 0 h 67309"/>
                <a:gd name="connsiteX5" fmla="*/ 416560 w 440689"/>
                <a:gd name="connsiteY5" fmla="*/ 0 h 67309"/>
                <a:gd name="connsiteX6" fmla="*/ 440690 w 440689"/>
                <a:gd name="connsiteY6" fmla="*/ 24130 h 67309"/>
                <a:gd name="connsiteX7" fmla="*/ 440690 w 440689"/>
                <a:gd name="connsiteY7" fmla="*/ 41910 h 67309"/>
                <a:gd name="connsiteX8" fmla="*/ 416560 w 440689"/>
                <a:gd name="connsiteY8" fmla="*/ 67310 h 6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0689" h="67309">
                  <a:moveTo>
                    <a:pt x="416560" y="67310"/>
                  </a:moveTo>
                  <a:lnTo>
                    <a:pt x="24130" y="67310"/>
                  </a:lnTo>
                  <a:cubicBezTo>
                    <a:pt x="10160" y="67310"/>
                    <a:pt x="0" y="55880"/>
                    <a:pt x="0" y="43180"/>
                  </a:cubicBezTo>
                  <a:lnTo>
                    <a:pt x="0" y="24130"/>
                  </a:lnTo>
                  <a:cubicBezTo>
                    <a:pt x="0" y="10160"/>
                    <a:pt x="11430" y="0"/>
                    <a:pt x="24130" y="0"/>
                  </a:cubicBezTo>
                  <a:lnTo>
                    <a:pt x="416560" y="0"/>
                  </a:lnTo>
                  <a:cubicBezTo>
                    <a:pt x="430530" y="0"/>
                    <a:pt x="440690" y="11430"/>
                    <a:pt x="440690" y="24130"/>
                  </a:cubicBezTo>
                  <a:lnTo>
                    <a:pt x="440690" y="41910"/>
                  </a:lnTo>
                  <a:cubicBezTo>
                    <a:pt x="440690" y="55880"/>
                    <a:pt x="430530" y="67310"/>
                    <a:pt x="416560" y="67310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144" dirty="0"/>
            </a:p>
          </p:txBody>
        </p:sp>
        <p:sp>
          <p:nvSpPr>
            <p:cNvPr id="50" name="Freeform: Shape 90">
              <a:extLst>
                <a:ext uri="{FF2B5EF4-FFF2-40B4-BE49-F238E27FC236}">
                  <a16:creationId xmlns:a16="http://schemas.microsoft.com/office/drawing/2014/main" id="{3D57770D-23AF-EB4E-84F4-7A52014C7C99}"/>
                </a:ext>
              </a:extLst>
            </p:cNvPr>
            <p:cNvSpPr/>
            <p:nvPr/>
          </p:nvSpPr>
          <p:spPr>
            <a:xfrm>
              <a:off x="3813019" y="5005381"/>
              <a:ext cx="440689" cy="66039"/>
            </a:xfrm>
            <a:custGeom>
              <a:avLst/>
              <a:gdLst>
                <a:gd name="connsiteX0" fmla="*/ 416560 w 440689"/>
                <a:gd name="connsiteY0" fmla="*/ 66040 h 66039"/>
                <a:gd name="connsiteX1" fmla="*/ 24130 w 440689"/>
                <a:gd name="connsiteY1" fmla="*/ 66040 h 66039"/>
                <a:gd name="connsiteX2" fmla="*/ 0 w 440689"/>
                <a:gd name="connsiteY2" fmla="*/ 41910 h 66039"/>
                <a:gd name="connsiteX3" fmla="*/ 0 w 440689"/>
                <a:gd name="connsiteY3" fmla="*/ 24130 h 66039"/>
                <a:gd name="connsiteX4" fmla="*/ 24130 w 440689"/>
                <a:gd name="connsiteY4" fmla="*/ 0 h 66039"/>
                <a:gd name="connsiteX5" fmla="*/ 416560 w 440689"/>
                <a:gd name="connsiteY5" fmla="*/ 0 h 66039"/>
                <a:gd name="connsiteX6" fmla="*/ 440690 w 440689"/>
                <a:gd name="connsiteY6" fmla="*/ 24130 h 66039"/>
                <a:gd name="connsiteX7" fmla="*/ 440690 w 440689"/>
                <a:gd name="connsiteY7" fmla="*/ 41910 h 66039"/>
                <a:gd name="connsiteX8" fmla="*/ 416560 w 440689"/>
                <a:gd name="connsiteY8" fmla="*/ 66040 h 66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0689" h="66039">
                  <a:moveTo>
                    <a:pt x="416560" y="66040"/>
                  </a:moveTo>
                  <a:lnTo>
                    <a:pt x="24130" y="66040"/>
                  </a:lnTo>
                  <a:cubicBezTo>
                    <a:pt x="10160" y="66040"/>
                    <a:pt x="0" y="54610"/>
                    <a:pt x="0" y="41910"/>
                  </a:cubicBezTo>
                  <a:lnTo>
                    <a:pt x="0" y="24130"/>
                  </a:lnTo>
                  <a:cubicBezTo>
                    <a:pt x="0" y="10160"/>
                    <a:pt x="11430" y="0"/>
                    <a:pt x="24130" y="0"/>
                  </a:cubicBezTo>
                  <a:lnTo>
                    <a:pt x="416560" y="0"/>
                  </a:lnTo>
                  <a:cubicBezTo>
                    <a:pt x="430530" y="0"/>
                    <a:pt x="440690" y="11430"/>
                    <a:pt x="440690" y="24130"/>
                  </a:cubicBezTo>
                  <a:lnTo>
                    <a:pt x="440690" y="41910"/>
                  </a:lnTo>
                  <a:cubicBezTo>
                    <a:pt x="440690" y="55880"/>
                    <a:pt x="430530" y="66040"/>
                    <a:pt x="416560" y="66040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144" dirty="0"/>
            </a:p>
          </p:txBody>
        </p:sp>
        <p:sp>
          <p:nvSpPr>
            <p:cNvPr id="51" name="Freeform: Shape 91">
              <a:extLst>
                <a:ext uri="{FF2B5EF4-FFF2-40B4-BE49-F238E27FC236}">
                  <a16:creationId xmlns:a16="http://schemas.microsoft.com/office/drawing/2014/main" id="{714E8173-2E99-9B49-AD16-A2C5A3393C81}"/>
                </a:ext>
              </a:extLst>
            </p:cNvPr>
            <p:cNvSpPr/>
            <p:nvPr/>
          </p:nvSpPr>
          <p:spPr>
            <a:xfrm>
              <a:off x="3928589" y="5123491"/>
              <a:ext cx="209550" cy="67310"/>
            </a:xfrm>
            <a:custGeom>
              <a:avLst/>
              <a:gdLst>
                <a:gd name="connsiteX0" fmla="*/ 173990 w 209550"/>
                <a:gd name="connsiteY0" fmla="*/ 67310 h 67310"/>
                <a:gd name="connsiteX1" fmla="*/ 35560 w 209550"/>
                <a:gd name="connsiteY1" fmla="*/ 67310 h 67310"/>
                <a:gd name="connsiteX2" fmla="*/ 0 w 209550"/>
                <a:gd name="connsiteY2" fmla="*/ 0 h 67310"/>
                <a:gd name="connsiteX3" fmla="*/ 209550 w 209550"/>
                <a:gd name="connsiteY3" fmla="*/ 0 h 6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550" h="67310">
                  <a:moveTo>
                    <a:pt x="173990" y="67310"/>
                  </a:moveTo>
                  <a:lnTo>
                    <a:pt x="35560" y="67310"/>
                  </a:lnTo>
                  <a:lnTo>
                    <a:pt x="0" y="0"/>
                  </a:lnTo>
                  <a:lnTo>
                    <a:pt x="209550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144" dirty="0"/>
            </a:p>
          </p:txBody>
        </p:sp>
        <p:sp>
          <p:nvSpPr>
            <p:cNvPr id="52" name="Freeform: Shape 93">
              <a:extLst>
                <a:ext uri="{FF2B5EF4-FFF2-40B4-BE49-F238E27FC236}">
                  <a16:creationId xmlns:a16="http://schemas.microsoft.com/office/drawing/2014/main" id="{5864EC5E-D471-EF4D-A7F2-3C205CC329B0}"/>
                </a:ext>
              </a:extLst>
            </p:cNvPr>
            <p:cNvSpPr/>
            <p:nvPr/>
          </p:nvSpPr>
          <p:spPr>
            <a:xfrm>
              <a:off x="4042889" y="3097841"/>
              <a:ext cx="12700" cy="278130"/>
            </a:xfrm>
            <a:custGeom>
              <a:avLst/>
              <a:gdLst>
                <a:gd name="connsiteX0" fmla="*/ 0 w 12700"/>
                <a:gd name="connsiteY0" fmla="*/ 278130 h 278130"/>
                <a:gd name="connsiteX1" fmla="*/ 0 w 12700"/>
                <a:gd name="connsiteY1" fmla="*/ 0 h 2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78130">
                  <a:moveTo>
                    <a:pt x="0" y="278130"/>
                  </a:moveTo>
                  <a:lnTo>
                    <a:pt x="0" y="0"/>
                  </a:lnTo>
                </a:path>
              </a:pathLst>
            </a:custGeom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144" dirty="0"/>
            </a:p>
          </p:txBody>
        </p:sp>
        <p:sp>
          <p:nvSpPr>
            <p:cNvPr id="53" name="Freeform: Shape 94">
              <a:extLst>
                <a:ext uri="{FF2B5EF4-FFF2-40B4-BE49-F238E27FC236}">
                  <a16:creationId xmlns:a16="http://schemas.microsoft.com/office/drawing/2014/main" id="{80FC56B5-9DEF-DA47-B2E9-570904EC5083}"/>
                </a:ext>
              </a:extLst>
            </p:cNvPr>
            <p:cNvSpPr/>
            <p:nvPr/>
          </p:nvSpPr>
          <p:spPr>
            <a:xfrm>
              <a:off x="5121119" y="3937311"/>
              <a:ext cx="259079" cy="259079"/>
            </a:xfrm>
            <a:custGeom>
              <a:avLst/>
              <a:gdLst>
                <a:gd name="connsiteX0" fmla="*/ 259080 w 259079"/>
                <a:gd name="connsiteY0" fmla="*/ 129540 h 259079"/>
                <a:gd name="connsiteX1" fmla="*/ 129540 w 259079"/>
                <a:gd name="connsiteY1" fmla="*/ 259080 h 259079"/>
                <a:gd name="connsiteX2" fmla="*/ 0 w 259079"/>
                <a:gd name="connsiteY2" fmla="*/ 129540 h 259079"/>
                <a:gd name="connsiteX3" fmla="*/ 129540 w 259079"/>
                <a:gd name="connsiteY3" fmla="*/ 0 h 259079"/>
                <a:gd name="connsiteX4" fmla="*/ 259080 w 259079"/>
                <a:gd name="connsiteY4" fmla="*/ 129540 h 259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079" h="259079">
                  <a:moveTo>
                    <a:pt x="259080" y="129540"/>
                  </a:moveTo>
                  <a:cubicBezTo>
                    <a:pt x="259080" y="201083"/>
                    <a:pt x="201083" y="259080"/>
                    <a:pt x="129540" y="259080"/>
                  </a:cubicBezTo>
                  <a:cubicBezTo>
                    <a:pt x="57997" y="259080"/>
                    <a:pt x="0" y="201083"/>
                    <a:pt x="0" y="129540"/>
                  </a:cubicBezTo>
                  <a:cubicBezTo>
                    <a:pt x="0" y="57997"/>
                    <a:pt x="57997" y="0"/>
                    <a:pt x="129540" y="0"/>
                  </a:cubicBezTo>
                  <a:cubicBezTo>
                    <a:pt x="201083" y="0"/>
                    <a:pt x="259080" y="57997"/>
                    <a:pt x="259080" y="129540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144" dirty="0"/>
            </a:p>
          </p:txBody>
        </p:sp>
        <p:sp>
          <p:nvSpPr>
            <p:cNvPr id="54" name="Freeform: Shape 95">
              <a:extLst>
                <a:ext uri="{FF2B5EF4-FFF2-40B4-BE49-F238E27FC236}">
                  <a16:creationId xmlns:a16="http://schemas.microsoft.com/office/drawing/2014/main" id="{6D2C616C-08F2-C74A-88B4-0AE57035A0CB}"/>
                </a:ext>
              </a:extLst>
            </p:cNvPr>
            <p:cNvSpPr/>
            <p:nvPr/>
          </p:nvSpPr>
          <p:spPr>
            <a:xfrm>
              <a:off x="2705579" y="3937311"/>
              <a:ext cx="259079" cy="259079"/>
            </a:xfrm>
            <a:custGeom>
              <a:avLst/>
              <a:gdLst>
                <a:gd name="connsiteX0" fmla="*/ 259080 w 259079"/>
                <a:gd name="connsiteY0" fmla="*/ 129540 h 259079"/>
                <a:gd name="connsiteX1" fmla="*/ 129540 w 259079"/>
                <a:gd name="connsiteY1" fmla="*/ 259080 h 259079"/>
                <a:gd name="connsiteX2" fmla="*/ 0 w 259079"/>
                <a:gd name="connsiteY2" fmla="*/ 129540 h 259079"/>
                <a:gd name="connsiteX3" fmla="*/ 129540 w 259079"/>
                <a:gd name="connsiteY3" fmla="*/ 0 h 259079"/>
                <a:gd name="connsiteX4" fmla="*/ 259080 w 259079"/>
                <a:gd name="connsiteY4" fmla="*/ 129540 h 259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079" h="259079">
                  <a:moveTo>
                    <a:pt x="259080" y="129540"/>
                  </a:moveTo>
                  <a:cubicBezTo>
                    <a:pt x="259080" y="201083"/>
                    <a:pt x="201083" y="259080"/>
                    <a:pt x="129540" y="259080"/>
                  </a:cubicBezTo>
                  <a:cubicBezTo>
                    <a:pt x="57997" y="259080"/>
                    <a:pt x="0" y="201083"/>
                    <a:pt x="0" y="129540"/>
                  </a:cubicBezTo>
                  <a:cubicBezTo>
                    <a:pt x="0" y="57997"/>
                    <a:pt x="57997" y="0"/>
                    <a:pt x="129540" y="0"/>
                  </a:cubicBezTo>
                  <a:cubicBezTo>
                    <a:pt x="201083" y="0"/>
                    <a:pt x="259080" y="57997"/>
                    <a:pt x="259080" y="129540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144" dirty="0"/>
            </a:p>
          </p:txBody>
        </p:sp>
        <p:sp>
          <p:nvSpPr>
            <p:cNvPr id="55" name="Freeform: Shape 96">
              <a:extLst>
                <a:ext uri="{FF2B5EF4-FFF2-40B4-BE49-F238E27FC236}">
                  <a16:creationId xmlns:a16="http://schemas.microsoft.com/office/drawing/2014/main" id="{DAAF8756-EA5B-274A-9375-DDDCEAA456A4}"/>
                </a:ext>
              </a:extLst>
            </p:cNvPr>
            <p:cNvSpPr/>
            <p:nvPr/>
          </p:nvSpPr>
          <p:spPr>
            <a:xfrm>
              <a:off x="4732499" y="4066851"/>
              <a:ext cx="388619" cy="12700"/>
            </a:xfrm>
            <a:custGeom>
              <a:avLst/>
              <a:gdLst>
                <a:gd name="connsiteX0" fmla="*/ 0 w 388619"/>
                <a:gd name="connsiteY0" fmla="*/ 0 h 12700"/>
                <a:gd name="connsiteX1" fmla="*/ 388620 w 388619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19" h="12700">
                  <a:moveTo>
                    <a:pt x="0" y="0"/>
                  </a:moveTo>
                  <a:lnTo>
                    <a:pt x="388620" y="0"/>
                  </a:lnTo>
                </a:path>
              </a:pathLst>
            </a:custGeom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144" dirty="0"/>
            </a:p>
          </p:txBody>
        </p:sp>
        <p:sp>
          <p:nvSpPr>
            <p:cNvPr id="56" name="Freeform: Shape 97">
              <a:extLst>
                <a:ext uri="{FF2B5EF4-FFF2-40B4-BE49-F238E27FC236}">
                  <a16:creationId xmlns:a16="http://schemas.microsoft.com/office/drawing/2014/main" id="{A50E2BF7-F8F4-3947-827B-31A1593D4019}"/>
                </a:ext>
              </a:extLst>
            </p:cNvPr>
            <p:cNvSpPr/>
            <p:nvPr/>
          </p:nvSpPr>
          <p:spPr>
            <a:xfrm>
              <a:off x="2964659" y="4066851"/>
              <a:ext cx="388620" cy="12700"/>
            </a:xfrm>
            <a:custGeom>
              <a:avLst/>
              <a:gdLst>
                <a:gd name="connsiteX0" fmla="*/ 388620 w 388620"/>
                <a:gd name="connsiteY0" fmla="*/ 0 h 12700"/>
                <a:gd name="connsiteX1" fmla="*/ 0 w 388620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20" h="12700">
                  <a:moveTo>
                    <a:pt x="388620" y="0"/>
                  </a:moveTo>
                  <a:lnTo>
                    <a:pt x="0" y="0"/>
                  </a:lnTo>
                </a:path>
              </a:pathLst>
            </a:custGeom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144" dirty="0"/>
            </a:p>
          </p:txBody>
        </p:sp>
        <p:sp>
          <p:nvSpPr>
            <p:cNvPr id="57" name="Freeform: Shape 98">
              <a:extLst>
                <a:ext uri="{FF2B5EF4-FFF2-40B4-BE49-F238E27FC236}">
                  <a16:creationId xmlns:a16="http://schemas.microsoft.com/office/drawing/2014/main" id="{CD2A0FAA-EF74-2348-A7A0-DAAD1D4D57DD}"/>
                </a:ext>
              </a:extLst>
            </p:cNvPr>
            <p:cNvSpPr/>
            <p:nvPr/>
          </p:nvSpPr>
          <p:spPr>
            <a:xfrm>
              <a:off x="3142656" y="3160268"/>
              <a:ext cx="1811865" cy="1547932"/>
            </a:xfrm>
            <a:custGeom>
              <a:avLst/>
              <a:gdLst>
                <a:gd name="connsiteX0" fmla="*/ 262692 w 1811865"/>
                <a:gd name="connsiteY0" fmla="*/ 1542852 h 1547932"/>
                <a:gd name="connsiteX1" fmla="*/ 1072 w 1811865"/>
                <a:gd name="connsiteY1" fmla="*/ 948492 h 1547932"/>
                <a:gd name="connsiteX2" fmla="*/ 863402 w 1811865"/>
                <a:gd name="connsiteY2" fmla="*/ 1072 h 1547932"/>
                <a:gd name="connsiteX3" fmla="*/ 1810822 w 1811865"/>
                <a:gd name="connsiteY3" fmla="*/ 863402 h 1547932"/>
                <a:gd name="connsiteX4" fmla="*/ 1545392 w 1811865"/>
                <a:gd name="connsiteY4" fmla="*/ 1547932 h 154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1865" h="1547932">
                  <a:moveTo>
                    <a:pt x="262692" y="1542852"/>
                  </a:moveTo>
                  <a:cubicBezTo>
                    <a:pt x="110292" y="1389182"/>
                    <a:pt x="12502" y="1180902"/>
                    <a:pt x="1072" y="948492"/>
                  </a:cubicBezTo>
                  <a:cubicBezTo>
                    <a:pt x="-23058" y="449382"/>
                    <a:pt x="363022" y="25202"/>
                    <a:pt x="863402" y="1072"/>
                  </a:cubicBezTo>
                  <a:cubicBezTo>
                    <a:pt x="1362512" y="-23058"/>
                    <a:pt x="1786692" y="363022"/>
                    <a:pt x="1810822" y="863402"/>
                  </a:cubicBezTo>
                  <a:cubicBezTo>
                    <a:pt x="1823522" y="1128832"/>
                    <a:pt x="1719382" y="1373942"/>
                    <a:pt x="1545392" y="1547932"/>
                  </a:cubicBez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144" dirty="0"/>
            </a:p>
          </p:txBody>
        </p:sp>
        <p:sp>
          <p:nvSpPr>
            <p:cNvPr id="58" name="Freeform: Shape 99">
              <a:extLst>
                <a:ext uri="{FF2B5EF4-FFF2-40B4-BE49-F238E27FC236}">
                  <a16:creationId xmlns:a16="http://schemas.microsoft.com/office/drawing/2014/main" id="{0343AD58-8DBE-0348-B095-F164F6F169AE}"/>
                </a:ext>
              </a:extLst>
            </p:cNvPr>
            <p:cNvSpPr/>
            <p:nvPr/>
          </p:nvSpPr>
          <p:spPr>
            <a:xfrm>
              <a:off x="4902678" y="4367841"/>
              <a:ext cx="309880" cy="546100"/>
            </a:xfrm>
            <a:custGeom>
              <a:avLst/>
              <a:gdLst>
                <a:gd name="connsiteX0" fmla="*/ 309880 w 309880"/>
                <a:gd name="connsiteY0" fmla="*/ 0 h 546100"/>
                <a:gd name="connsiteX1" fmla="*/ 0 w 309880"/>
                <a:gd name="connsiteY1" fmla="*/ 546100 h 54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9880" h="546100">
                  <a:moveTo>
                    <a:pt x="309880" y="0"/>
                  </a:moveTo>
                  <a:cubicBezTo>
                    <a:pt x="257810" y="204470"/>
                    <a:pt x="140970" y="398780"/>
                    <a:pt x="0" y="546100"/>
                  </a:cubicBez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144" dirty="0"/>
            </a:p>
          </p:txBody>
        </p:sp>
        <p:sp>
          <p:nvSpPr>
            <p:cNvPr id="59" name="Freeform: Shape 100">
              <a:extLst>
                <a:ext uri="{FF2B5EF4-FFF2-40B4-BE49-F238E27FC236}">
                  <a16:creationId xmlns:a16="http://schemas.microsoft.com/office/drawing/2014/main" id="{366DB716-EFCC-8B40-8F15-BC5A099DE3C2}"/>
                </a:ext>
              </a:extLst>
            </p:cNvPr>
            <p:cNvSpPr/>
            <p:nvPr/>
          </p:nvSpPr>
          <p:spPr>
            <a:xfrm>
              <a:off x="4345149" y="2897181"/>
              <a:ext cx="867410" cy="867410"/>
            </a:xfrm>
            <a:custGeom>
              <a:avLst/>
              <a:gdLst>
                <a:gd name="connsiteX0" fmla="*/ 0 w 867410"/>
                <a:gd name="connsiteY0" fmla="*/ 0 h 867410"/>
                <a:gd name="connsiteX1" fmla="*/ 867410 w 867410"/>
                <a:gd name="connsiteY1" fmla="*/ 867410 h 86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7410" h="867410">
                  <a:moveTo>
                    <a:pt x="0" y="0"/>
                  </a:moveTo>
                  <a:cubicBezTo>
                    <a:pt x="424180" y="109220"/>
                    <a:pt x="758190" y="443230"/>
                    <a:pt x="867410" y="867410"/>
                  </a:cubicBez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144" dirty="0"/>
            </a:p>
          </p:txBody>
        </p:sp>
        <p:sp>
          <p:nvSpPr>
            <p:cNvPr id="60" name="Freeform: Shape 101">
              <a:extLst>
                <a:ext uri="{FF2B5EF4-FFF2-40B4-BE49-F238E27FC236}">
                  <a16:creationId xmlns:a16="http://schemas.microsoft.com/office/drawing/2014/main" id="{9E3943A0-CC71-C343-8D5C-B97F5CCB5159}"/>
                </a:ext>
              </a:extLst>
            </p:cNvPr>
            <p:cNvSpPr/>
            <p:nvPr/>
          </p:nvSpPr>
          <p:spPr>
            <a:xfrm>
              <a:off x="2873218" y="2908611"/>
              <a:ext cx="824230" cy="855980"/>
            </a:xfrm>
            <a:custGeom>
              <a:avLst/>
              <a:gdLst>
                <a:gd name="connsiteX0" fmla="*/ 0 w 824230"/>
                <a:gd name="connsiteY0" fmla="*/ 855980 h 855980"/>
                <a:gd name="connsiteX1" fmla="*/ 824230 w 824230"/>
                <a:gd name="connsiteY1" fmla="*/ 0 h 855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4230" h="855980">
                  <a:moveTo>
                    <a:pt x="0" y="855980"/>
                  </a:moveTo>
                  <a:cubicBezTo>
                    <a:pt x="105410" y="445770"/>
                    <a:pt x="420370" y="120650"/>
                    <a:pt x="824230" y="0"/>
                  </a:cubicBez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144" dirty="0"/>
            </a:p>
          </p:txBody>
        </p:sp>
        <p:sp>
          <p:nvSpPr>
            <p:cNvPr id="61" name="Freeform: Shape 102">
              <a:extLst>
                <a:ext uri="{FF2B5EF4-FFF2-40B4-BE49-F238E27FC236}">
                  <a16:creationId xmlns:a16="http://schemas.microsoft.com/office/drawing/2014/main" id="{AB775B5B-5057-3E42-B145-7747F8A372CE}"/>
                </a:ext>
              </a:extLst>
            </p:cNvPr>
            <p:cNvSpPr/>
            <p:nvPr/>
          </p:nvSpPr>
          <p:spPr>
            <a:xfrm>
              <a:off x="2873218" y="4367841"/>
              <a:ext cx="320039" cy="556260"/>
            </a:xfrm>
            <a:custGeom>
              <a:avLst/>
              <a:gdLst>
                <a:gd name="connsiteX0" fmla="*/ 320040 w 320039"/>
                <a:gd name="connsiteY0" fmla="*/ 556260 h 556260"/>
                <a:gd name="connsiteX1" fmla="*/ 0 w 320039"/>
                <a:gd name="connsiteY1" fmla="*/ 0 h 55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0039" h="556260">
                  <a:moveTo>
                    <a:pt x="320040" y="556260"/>
                  </a:moveTo>
                  <a:cubicBezTo>
                    <a:pt x="161290" y="403860"/>
                    <a:pt x="55880" y="219710"/>
                    <a:pt x="0" y="0"/>
                  </a:cubicBez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144" dirty="0"/>
            </a:p>
          </p:txBody>
        </p:sp>
        <p:sp>
          <p:nvSpPr>
            <p:cNvPr id="62" name="Freeform: Shape 103">
              <a:extLst>
                <a:ext uri="{FF2B5EF4-FFF2-40B4-BE49-F238E27FC236}">
                  <a16:creationId xmlns:a16="http://schemas.microsoft.com/office/drawing/2014/main" id="{18EBC6C5-E427-E040-A883-28E63BC39576}"/>
                </a:ext>
              </a:extLst>
            </p:cNvPr>
            <p:cNvSpPr/>
            <p:nvPr/>
          </p:nvSpPr>
          <p:spPr>
            <a:xfrm>
              <a:off x="4559779" y="4583741"/>
              <a:ext cx="474980" cy="474979"/>
            </a:xfrm>
            <a:custGeom>
              <a:avLst/>
              <a:gdLst>
                <a:gd name="connsiteX0" fmla="*/ 0 w 474980"/>
                <a:gd name="connsiteY0" fmla="*/ 0 h 474979"/>
                <a:gd name="connsiteX1" fmla="*/ 474980 w 474980"/>
                <a:gd name="connsiteY1" fmla="*/ 474980 h 47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4980" h="474979">
                  <a:moveTo>
                    <a:pt x="0" y="0"/>
                  </a:moveTo>
                  <a:lnTo>
                    <a:pt x="474980" y="474980"/>
                  </a:lnTo>
                </a:path>
              </a:pathLst>
            </a:custGeom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144" dirty="0"/>
            </a:p>
          </p:txBody>
        </p:sp>
        <p:sp>
          <p:nvSpPr>
            <p:cNvPr id="63" name="Freeform: Shape 104">
              <a:extLst>
                <a:ext uri="{FF2B5EF4-FFF2-40B4-BE49-F238E27FC236}">
                  <a16:creationId xmlns:a16="http://schemas.microsoft.com/office/drawing/2014/main" id="{1E3FCD0F-0DF7-E641-93C8-8291BC442FD4}"/>
                </a:ext>
              </a:extLst>
            </p:cNvPr>
            <p:cNvSpPr/>
            <p:nvPr/>
          </p:nvSpPr>
          <p:spPr>
            <a:xfrm>
              <a:off x="3051019" y="3074981"/>
              <a:ext cx="473710" cy="473709"/>
            </a:xfrm>
            <a:custGeom>
              <a:avLst/>
              <a:gdLst>
                <a:gd name="connsiteX0" fmla="*/ 0 w 473710"/>
                <a:gd name="connsiteY0" fmla="*/ 0 h 473709"/>
                <a:gd name="connsiteX1" fmla="*/ 473710 w 473710"/>
                <a:gd name="connsiteY1" fmla="*/ 473710 h 473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3710" h="473709">
                  <a:moveTo>
                    <a:pt x="0" y="0"/>
                  </a:moveTo>
                  <a:lnTo>
                    <a:pt x="473710" y="473710"/>
                  </a:lnTo>
                </a:path>
              </a:pathLst>
            </a:custGeom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144" dirty="0"/>
            </a:p>
          </p:txBody>
        </p:sp>
        <p:sp>
          <p:nvSpPr>
            <p:cNvPr id="64" name="Freeform: Shape 105">
              <a:extLst>
                <a:ext uri="{FF2B5EF4-FFF2-40B4-BE49-F238E27FC236}">
                  <a16:creationId xmlns:a16="http://schemas.microsoft.com/office/drawing/2014/main" id="{30B0A333-3782-5341-9E30-82A542FCCE5F}"/>
                </a:ext>
              </a:extLst>
            </p:cNvPr>
            <p:cNvSpPr/>
            <p:nvPr/>
          </p:nvSpPr>
          <p:spPr>
            <a:xfrm>
              <a:off x="4559779" y="3074981"/>
              <a:ext cx="474980" cy="473709"/>
            </a:xfrm>
            <a:custGeom>
              <a:avLst/>
              <a:gdLst>
                <a:gd name="connsiteX0" fmla="*/ 0 w 474980"/>
                <a:gd name="connsiteY0" fmla="*/ 473710 h 473709"/>
                <a:gd name="connsiteX1" fmla="*/ 474980 w 474980"/>
                <a:gd name="connsiteY1" fmla="*/ 0 h 473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4980" h="473709">
                  <a:moveTo>
                    <a:pt x="0" y="473710"/>
                  </a:moveTo>
                  <a:lnTo>
                    <a:pt x="474980" y="0"/>
                  </a:lnTo>
                </a:path>
              </a:pathLst>
            </a:custGeom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144" dirty="0"/>
            </a:p>
          </p:txBody>
        </p:sp>
        <p:sp>
          <p:nvSpPr>
            <p:cNvPr id="65" name="Freeform: Shape 106">
              <a:extLst>
                <a:ext uri="{FF2B5EF4-FFF2-40B4-BE49-F238E27FC236}">
                  <a16:creationId xmlns:a16="http://schemas.microsoft.com/office/drawing/2014/main" id="{A4FEBD14-6C1B-0449-8685-0B8585CCCD79}"/>
                </a:ext>
              </a:extLst>
            </p:cNvPr>
            <p:cNvSpPr/>
            <p:nvPr/>
          </p:nvSpPr>
          <p:spPr>
            <a:xfrm>
              <a:off x="3051018" y="4583741"/>
              <a:ext cx="474980" cy="474979"/>
            </a:xfrm>
            <a:custGeom>
              <a:avLst/>
              <a:gdLst>
                <a:gd name="connsiteX0" fmla="*/ 0 w 474980"/>
                <a:gd name="connsiteY0" fmla="*/ 474980 h 474979"/>
                <a:gd name="connsiteX1" fmla="*/ 351790 w 474980"/>
                <a:gd name="connsiteY1" fmla="*/ 123190 h 474979"/>
                <a:gd name="connsiteX2" fmla="*/ 474980 w 474980"/>
                <a:gd name="connsiteY2" fmla="*/ 0 h 47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4980" h="474979">
                  <a:moveTo>
                    <a:pt x="0" y="474980"/>
                  </a:moveTo>
                  <a:lnTo>
                    <a:pt x="351790" y="123190"/>
                  </a:lnTo>
                  <a:lnTo>
                    <a:pt x="474980" y="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6144" dirty="0"/>
            </a:p>
          </p:txBody>
        </p:sp>
      </p:grp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4C22890-EF64-3042-9BD9-06E22A963415}"/>
              </a:ext>
            </a:extLst>
          </p:cNvPr>
          <p:cNvCxnSpPr>
            <a:cxnSpLocks/>
          </p:cNvCxnSpPr>
          <p:nvPr/>
        </p:nvCxnSpPr>
        <p:spPr>
          <a:xfrm>
            <a:off x="3407929" y="1557629"/>
            <a:ext cx="5576229" cy="0"/>
          </a:xfrm>
          <a:prstGeom prst="line">
            <a:avLst/>
          </a:prstGeom>
          <a:ln w="12700">
            <a:solidFill>
              <a:schemeClr val="accent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76AA33F-4761-4149-AB2F-C57BAA936DDA}"/>
              </a:ext>
            </a:extLst>
          </p:cNvPr>
          <p:cNvSpPr txBox="1"/>
          <p:nvPr/>
        </p:nvSpPr>
        <p:spPr>
          <a:xfrm>
            <a:off x="3325973" y="842606"/>
            <a:ext cx="5528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Purpose of this demo session is to show how pyspark process data on EMR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CF1F672-9506-4656-8990-485AF5F0841D}"/>
              </a:ext>
            </a:extLst>
          </p:cNvPr>
          <p:cNvSpPr txBox="1"/>
          <p:nvPr/>
        </p:nvSpPr>
        <p:spPr>
          <a:xfrm>
            <a:off x="3347254" y="1880311"/>
            <a:ext cx="58596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ZA" sz="1500" dirty="0"/>
          </a:p>
          <a:p>
            <a:pPr marL="400050" indent="-400050">
              <a:buFont typeface="+mj-lt"/>
              <a:buAutoNum type="romanLcPeriod"/>
            </a:pPr>
            <a:r>
              <a:rPr lang="en-US" sz="1500" dirty="0"/>
              <a:t>Create EMR cluster 6.4 version</a:t>
            </a:r>
          </a:p>
          <a:p>
            <a:pPr marL="400050" indent="-400050">
              <a:buFont typeface="+mj-lt"/>
              <a:buAutoNum type="romanLcPeriod"/>
            </a:pPr>
            <a:r>
              <a:rPr lang="en-US" sz="1500" dirty="0"/>
              <a:t>Create Jupyter Notebook</a:t>
            </a:r>
          </a:p>
          <a:p>
            <a:pPr marL="400050" indent="-400050">
              <a:buFont typeface="+mj-lt"/>
              <a:buAutoNum type="romanLcPeriod"/>
            </a:pPr>
            <a:r>
              <a:rPr lang="en-US" sz="1500" dirty="0"/>
              <a:t>Allocate Resource to pyspark Job</a:t>
            </a:r>
          </a:p>
          <a:p>
            <a:pPr marL="400050" indent="-400050">
              <a:buFont typeface="+mj-lt"/>
              <a:buAutoNum type="romanLcPeriod"/>
            </a:pPr>
            <a:r>
              <a:rPr lang="en-ZA" sz="1500" dirty="0"/>
              <a:t>Analyze and transform data using pyspark</a:t>
            </a:r>
          </a:p>
          <a:p>
            <a:pPr marL="400050" indent="-400050">
              <a:buFont typeface="+mj-lt"/>
              <a:buAutoNum type="romanLcPeriod"/>
            </a:pPr>
            <a:r>
              <a:rPr lang="en-ZA" sz="1500" dirty="0"/>
              <a:t>Save transformed data on Hadoop as hive tables</a:t>
            </a:r>
            <a:endParaRPr lang="en-US" sz="1867" dirty="0"/>
          </a:p>
        </p:txBody>
      </p:sp>
    </p:spTree>
    <p:extLst>
      <p:ext uri="{BB962C8B-B14F-4D97-AF65-F5344CB8AC3E}">
        <p14:creationId xmlns:p14="http://schemas.microsoft.com/office/powerpoint/2010/main" val="310680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50043" y="273590"/>
            <a:ext cx="8443913" cy="755109"/>
          </a:xfrm>
        </p:spPr>
        <p:txBody>
          <a:bodyPr/>
          <a:lstStyle/>
          <a:p>
            <a:r>
              <a:rPr lang="en-US" sz="2775" dirty="0"/>
              <a:t>Poll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967790" y="2141390"/>
            <a:ext cx="5637213" cy="39162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is the primary purpose of EMR?</a:t>
            </a:r>
          </a:p>
          <a:p>
            <a:pPr algn="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9936" y="1933214"/>
            <a:ext cx="807979" cy="80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46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dirty="0"/>
              <a:t>EMR Demo Specification: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2900" y="733425"/>
            <a:ext cx="8172451" cy="3408094"/>
          </a:xfrm>
        </p:spPr>
        <p:txBody>
          <a:bodyPr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ZA" sz="1500" dirty="0"/>
              <a:t>EMR 6.4.0 </a:t>
            </a:r>
          </a:p>
          <a:p>
            <a:pPr marL="957263" lvl="1" indent="-214313">
              <a:buFont typeface="Arial" panose="020B0604020202020204" pitchFamily="34" charset="0"/>
              <a:buChar char="•"/>
            </a:pPr>
            <a:r>
              <a:rPr lang="en-US" sz="1500" dirty="0" err="1"/>
              <a:t>JupyterHub</a:t>
            </a:r>
            <a:r>
              <a:rPr lang="en-US" sz="1500" dirty="0"/>
              <a:t> 1.4.1</a:t>
            </a:r>
          </a:p>
          <a:p>
            <a:pPr marL="957263" lvl="1" indent="-214313">
              <a:buFont typeface="Arial" panose="020B0604020202020204" pitchFamily="34" charset="0"/>
              <a:buChar char="•"/>
            </a:pPr>
            <a:r>
              <a:rPr lang="en-US" sz="1500" dirty="0"/>
              <a:t>Spark 3.1.2</a:t>
            </a:r>
          </a:p>
          <a:p>
            <a:pPr marL="957263" lvl="1" indent="-214313">
              <a:buFont typeface="Arial" panose="020B0604020202020204" pitchFamily="34" charset="0"/>
              <a:buChar char="•"/>
            </a:pPr>
            <a:r>
              <a:rPr lang="en-US" sz="1500" dirty="0" err="1"/>
              <a:t>JupyterEnterpriseGateway</a:t>
            </a:r>
            <a:r>
              <a:rPr lang="en-US" sz="1500" dirty="0"/>
              <a:t> 2.1.0</a:t>
            </a:r>
          </a:p>
          <a:p>
            <a:pPr marL="957263" lvl="1" indent="-214313">
              <a:buFont typeface="Arial" panose="020B0604020202020204" pitchFamily="34" charset="0"/>
              <a:buChar char="•"/>
            </a:pPr>
            <a:r>
              <a:rPr lang="en-US" sz="1500" dirty="0"/>
              <a:t>Hive 3.1.2 </a:t>
            </a:r>
            <a:r>
              <a:rPr lang="en-ZA" sz="1500" dirty="0"/>
              <a:t> </a:t>
            </a:r>
          </a:p>
          <a:p>
            <a:endParaRPr lang="en-ZA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A33B57-852C-4E73-9785-C109DF7DE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976" y="1958980"/>
            <a:ext cx="6145375" cy="273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555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3E10B-612A-5B45-95F7-2A25DF512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31914C-65F5-CC41-BBCB-918C1794AD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What is EMR? </a:t>
            </a:r>
          </a:p>
          <a:p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EMR Architecture (Hadoop)</a:t>
            </a:r>
          </a:p>
          <a:p>
            <a:pPr marL="1028700" lvl="1">
              <a:buFont typeface="Wingdings" pitchFamily="2" charset="2"/>
              <a:buChar char="ü"/>
            </a:pP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HDFS as a file system</a:t>
            </a:r>
          </a:p>
          <a:p>
            <a:pPr marL="1028700" lvl="1">
              <a:buFont typeface="Wingdings" pitchFamily="2" charset="2"/>
              <a:buChar char="ü"/>
            </a:pP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YARN </a:t>
            </a:r>
          </a:p>
          <a:p>
            <a:pPr marL="1028700" lvl="1">
              <a:buFont typeface="Wingdings" pitchFamily="2" charset="2"/>
              <a:buChar char="ü"/>
            </a:pP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MapReduce</a:t>
            </a:r>
          </a:p>
          <a:p>
            <a:pPr lvl="1" indent="0">
              <a:buNone/>
            </a:pP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Benefits of using EMR</a:t>
            </a:r>
          </a:p>
          <a:p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EMR use Cases</a:t>
            </a:r>
          </a:p>
          <a:p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6249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ZA" dirty="0"/>
              <a:t>EMR Demo Specification Node Resource:</a:t>
            </a:r>
            <a:br>
              <a:rPr lang="en-ZA" dirty="0"/>
            </a:br>
            <a:endParaRPr lang="en-Z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2900" y="733425"/>
            <a:ext cx="8172451" cy="3408094"/>
          </a:xfrm>
        </p:spPr>
        <p:txBody>
          <a:bodyPr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ZA" sz="1500" dirty="0"/>
              <a:t>Core Node:</a:t>
            </a:r>
          </a:p>
          <a:p>
            <a:pPr lvl="1" indent="0">
              <a:buNone/>
            </a:pPr>
            <a:r>
              <a:rPr lang="en-ZA" sz="1500" dirty="0"/>
              <a:t> </a:t>
            </a:r>
          </a:p>
          <a:p>
            <a:r>
              <a:rPr lang="en-ZA" sz="1500" dirty="0"/>
              <a:t>																																																																																						</a:t>
            </a:r>
          </a:p>
          <a:p>
            <a:r>
              <a:rPr lang="en-ZA" sz="1500" dirty="0"/>
              <a:t>2 </a:t>
            </a:r>
            <a:r>
              <a:rPr lang="en-ZA" sz="1500" dirty="0" err="1"/>
              <a:t>CoreNodes</a:t>
            </a:r>
            <a:r>
              <a:rPr lang="en-ZA" sz="1500" dirty="0"/>
              <a:t> = 8 </a:t>
            </a:r>
            <a:r>
              <a:rPr lang="en-ZA" sz="1500" dirty="0" err="1"/>
              <a:t>VCore</a:t>
            </a:r>
            <a:r>
              <a:rPr lang="en-ZA" sz="1500" dirty="0"/>
              <a:t> Total</a:t>
            </a:r>
          </a:p>
          <a:p>
            <a:r>
              <a:rPr lang="en-ZA" sz="1500" dirty="0"/>
              <a:t>2 </a:t>
            </a:r>
            <a:r>
              <a:rPr lang="en-ZA" sz="1500" dirty="0" err="1"/>
              <a:t>Corenodes</a:t>
            </a:r>
            <a:r>
              <a:rPr lang="en-ZA" sz="1500" dirty="0"/>
              <a:t> = 32 GB Memory – 8GB for Overhead and OS process = 24 GB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8191D98-DCFA-40B4-8B6A-DB12A500DA1B}"/>
              </a:ext>
            </a:extLst>
          </p:cNvPr>
          <p:cNvGraphicFramePr>
            <a:graphicFrameLocks noGrp="1"/>
          </p:cNvGraphicFramePr>
          <p:nvPr/>
        </p:nvGraphicFramePr>
        <p:xfrm>
          <a:off x="401594" y="1001982"/>
          <a:ext cx="8388198" cy="303201"/>
        </p:xfrm>
        <a:graphic>
          <a:graphicData uri="http://schemas.openxmlformats.org/drawingml/2006/table">
            <a:tbl>
              <a:tblPr/>
              <a:tblGrid>
                <a:gridCol w="1398033">
                  <a:extLst>
                    <a:ext uri="{9D8B030D-6E8A-4147-A177-3AD203B41FA5}">
                      <a16:colId xmlns:a16="http://schemas.microsoft.com/office/drawing/2014/main" val="731369523"/>
                    </a:ext>
                  </a:extLst>
                </a:gridCol>
                <a:gridCol w="1398033">
                  <a:extLst>
                    <a:ext uri="{9D8B030D-6E8A-4147-A177-3AD203B41FA5}">
                      <a16:colId xmlns:a16="http://schemas.microsoft.com/office/drawing/2014/main" val="63676052"/>
                    </a:ext>
                  </a:extLst>
                </a:gridCol>
                <a:gridCol w="1398033">
                  <a:extLst>
                    <a:ext uri="{9D8B030D-6E8A-4147-A177-3AD203B41FA5}">
                      <a16:colId xmlns:a16="http://schemas.microsoft.com/office/drawing/2014/main" val="3323784912"/>
                    </a:ext>
                  </a:extLst>
                </a:gridCol>
                <a:gridCol w="1398033">
                  <a:extLst>
                    <a:ext uri="{9D8B030D-6E8A-4147-A177-3AD203B41FA5}">
                      <a16:colId xmlns:a16="http://schemas.microsoft.com/office/drawing/2014/main" val="3808955639"/>
                    </a:ext>
                  </a:extLst>
                </a:gridCol>
                <a:gridCol w="1398033">
                  <a:extLst>
                    <a:ext uri="{9D8B030D-6E8A-4147-A177-3AD203B41FA5}">
                      <a16:colId xmlns:a16="http://schemas.microsoft.com/office/drawing/2014/main" val="3683224873"/>
                    </a:ext>
                  </a:extLst>
                </a:gridCol>
                <a:gridCol w="1398033">
                  <a:extLst>
                    <a:ext uri="{9D8B030D-6E8A-4147-A177-3AD203B41FA5}">
                      <a16:colId xmlns:a16="http://schemas.microsoft.com/office/drawing/2014/main" val="3111691934"/>
                    </a:ext>
                  </a:extLst>
                </a:gridCol>
              </a:tblGrid>
              <a:tr h="303201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</a:rPr>
                        <a:t>m5.xlarge</a:t>
                      </a:r>
                    </a:p>
                  </a:txBody>
                  <a:tcPr marL="5953" marR="5953" marT="5953" marB="59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</a:rPr>
                        <a:t>4</a:t>
                      </a:r>
                    </a:p>
                  </a:txBody>
                  <a:tcPr marL="5953" marR="5953" marT="5953" marB="59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</a:rPr>
                        <a:t>16</a:t>
                      </a:r>
                    </a:p>
                  </a:txBody>
                  <a:tcPr marL="5953" marR="5953" marT="5953" marB="59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</a:rPr>
                        <a:t>EBS-Only</a:t>
                      </a:r>
                    </a:p>
                  </a:txBody>
                  <a:tcPr marL="5953" marR="5953" marT="5953" marB="59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</a:rPr>
                        <a:t>Up to 10</a:t>
                      </a:r>
                    </a:p>
                  </a:txBody>
                  <a:tcPr marL="5953" marR="5953" marT="5953" marB="59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</a:rPr>
                        <a:t>Up to 4,750</a:t>
                      </a:r>
                    </a:p>
                  </a:txBody>
                  <a:tcPr marL="5953" marR="5953" marT="5953" marB="59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564819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CFEF0A2-18DF-42A5-907C-6ED355E59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06" y="1434551"/>
            <a:ext cx="8637188" cy="94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90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42900" y="114936"/>
            <a:ext cx="8443913" cy="755109"/>
          </a:xfrm>
        </p:spPr>
        <p:txBody>
          <a:bodyPr/>
          <a:lstStyle/>
          <a:p>
            <a:r>
              <a:rPr lang="en-US" sz="2775" dirty="0"/>
              <a:t>Poll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933031" y="2100505"/>
            <a:ext cx="4565049" cy="3992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does EMR node scaling help?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8C6815-7383-0D4B-BAF2-2AF17973E7C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8370" y="1899867"/>
            <a:ext cx="800553" cy="80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0909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42900" y="114936"/>
            <a:ext cx="8443913" cy="755109"/>
          </a:xfrm>
        </p:spPr>
        <p:txBody>
          <a:bodyPr/>
          <a:lstStyle/>
          <a:p>
            <a:r>
              <a:rPr lang="en-ZA" sz="3000" dirty="0"/>
              <a:t>Create Notebook and Attach to Cluster:</a:t>
            </a:r>
            <a:endParaRPr lang="en-US" sz="2775" dirty="0">
              <a:solidFill>
                <a:schemeClr val="accent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pPr algn="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D59C33-9F6A-4F85-AC1C-8844AD5F1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339" y="852061"/>
            <a:ext cx="5522951" cy="385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108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dirty="0"/>
              <a:t>EMR Hands-On Demo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ECBE4E-0805-0549-9968-80A92D420D32}"/>
              </a:ext>
            </a:extLst>
          </p:cNvPr>
          <p:cNvSpPr txBox="1"/>
          <p:nvPr/>
        </p:nvSpPr>
        <p:spPr>
          <a:xfrm>
            <a:off x="263387" y="1104060"/>
            <a:ext cx="7686675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>
              <a:buFont typeface="+mj-lt"/>
              <a:buAutoNum type="romanLcPeriod"/>
              <a:tabLst>
                <a:tab pos="285750" algn="l"/>
              </a:tabLst>
            </a:pPr>
            <a:r>
              <a:rPr lang="en-US" sz="1500" dirty="0">
                <a:ea typeface="Times New Roman" panose="02020603050405020304" pitchFamily="18" charset="0"/>
              </a:rPr>
              <a:t>Create a spark Session with desired resources on Jupyter</a:t>
            </a:r>
          </a:p>
          <a:p>
            <a:pPr marL="400050" indent="-400050">
              <a:buFont typeface="+mj-lt"/>
              <a:buAutoNum type="romanLcPeriod"/>
              <a:tabLst>
                <a:tab pos="285750" algn="l"/>
              </a:tabLst>
            </a:pPr>
            <a:endParaRPr lang="en-US" sz="1500" dirty="0">
              <a:ea typeface="Times New Roman" panose="02020603050405020304" pitchFamily="18" charset="0"/>
            </a:endParaRPr>
          </a:p>
          <a:p>
            <a:pPr marL="400050" indent="-400050">
              <a:buFont typeface="+mj-lt"/>
              <a:buAutoNum type="romanLcPeriod"/>
              <a:tabLst>
                <a:tab pos="285750" algn="l"/>
              </a:tabLst>
            </a:pPr>
            <a:r>
              <a:rPr lang="en-US" sz="1500" dirty="0"/>
              <a:t>Two census dataset will be used.</a:t>
            </a:r>
          </a:p>
          <a:p>
            <a:pPr marL="400050" indent="-400050">
              <a:buFont typeface="+mj-lt"/>
              <a:buAutoNum type="romanLcPeriod"/>
              <a:tabLst>
                <a:tab pos="285750" algn="l"/>
              </a:tabLst>
            </a:pPr>
            <a:endParaRPr lang="en-US" sz="1500" dirty="0"/>
          </a:p>
          <a:p>
            <a:pPr marL="400050" indent="-400050">
              <a:buFont typeface="+mj-lt"/>
              <a:buAutoNum type="romanLcPeriod"/>
              <a:tabLst>
                <a:tab pos="285750" algn="l"/>
              </a:tabLst>
            </a:pPr>
            <a:r>
              <a:rPr lang="en-US" sz="1500" dirty="0">
                <a:ea typeface="Times New Roman" panose="02020603050405020304" pitchFamily="18" charset="0"/>
              </a:rPr>
              <a:t>We will Analyze and transform the data.</a:t>
            </a:r>
          </a:p>
          <a:p>
            <a:pPr marL="400050" indent="-400050">
              <a:buFont typeface="+mj-lt"/>
              <a:buAutoNum type="romanLcPeriod"/>
              <a:tabLst>
                <a:tab pos="285750" algn="l"/>
              </a:tabLst>
            </a:pPr>
            <a:endParaRPr lang="en-US" sz="1500" dirty="0">
              <a:ea typeface="Times New Roman" panose="02020603050405020304" pitchFamily="18" charset="0"/>
            </a:endParaRPr>
          </a:p>
          <a:p>
            <a:pPr marL="400050" indent="-400050">
              <a:buFont typeface="+mj-lt"/>
              <a:buAutoNum type="romanLcPeriod"/>
              <a:tabLst>
                <a:tab pos="285750" algn="l"/>
              </a:tabLst>
            </a:pPr>
            <a:r>
              <a:rPr lang="en-US" sz="1500" dirty="0">
                <a:ea typeface="Times New Roman" panose="02020603050405020304" pitchFamily="18" charset="0"/>
              </a:rPr>
              <a:t>Write the analyzed data as hive tables.</a:t>
            </a:r>
          </a:p>
        </p:txBody>
      </p:sp>
    </p:spTree>
    <p:extLst>
      <p:ext uri="{BB962C8B-B14F-4D97-AF65-F5344CB8AC3E}">
        <p14:creationId xmlns:p14="http://schemas.microsoft.com/office/powerpoint/2010/main" val="41842132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42899" y="167356"/>
            <a:ext cx="8443913" cy="755109"/>
          </a:xfrm>
        </p:spPr>
        <p:txBody>
          <a:bodyPr/>
          <a:lstStyle/>
          <a:p>
            <a:r>
              <a:rPr lang="en-US" sz="2775" dirty="0"/>
              <a:t>Poll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540000" y="2101998"/>
            <a:ext cx="6293853" cy="39629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Does EMR store data?</a:t>
            </a:r>
          </a:p>
          <a:p>
            <a:pPr algn="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8370" y="1899867"/>
            <a:ext cx="800553" cy="80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088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3" y="279263"/>
            <a:ext cx="8467386" cy="644468"/>
          </a:xfrm>
        </p:spPr>
        <p:txBody>
          <a:bodyPr>
            <a:normAutofit/>
          </a:bodyPr>
          <a:lstStyle/>
          <a:p>
            <a:r>
              <a:rPr lang="en-ZA" dirty="0"/>
              <a:t>Hadoop data location.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CDAF91-FEC8-401C-AA2B-F82BCB3A6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88" y="1803226"/>
            <a:ext cx="8276095" cy="137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645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3" y="279263"/>
            <a:ext cx="8467386" cy="644468"/>
          </a:xfrm>
        </p:spPr>
        <p:txBody>
          <a:bodyPr>
            <a:normAutofit/>
          </a:bodyPr>
          <a:lstStyle/>
          <a:p>
            <a:r>
              <a:rPr lang="en-ZA" dirty="0"/>
              <a:t>Hive Table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BB0D3C-A0A4-4AB2-87FE-DAFAEE7B5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387" y="1536627"/>
            <a:ext cx="7161226" cy="238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768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3" y="279263"/>
            <a:ext cx="8467386" cy="644468"/>
          </a:xfrm>
        </p:spPr>
        <p:txBody>
          <a:bodyPr>
            <a:normAutofit/>
          </a:bodyPr>
          <a:lstStyle/>
          <a:p>
            <a:r>
              <a:rPr lang="en-ZA" dirty="0"/>
              <a:t>Spark History Server.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E1BE9F-19B2-46AA-8079-2D84F02C8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22" y="1041621"/>
            <a:ext cx="8839155" cy="326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3658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3" y="279263"/>
            <a:ext cx="8467386" cy="644468"/>
          </a:xfrm>
        </p:spPr>
        <p:txBody>
          <a:bodyPr>
            <a:normAutofit/>
          </a:bodyPr>
          <a:lstStyle/>
          <a:p>
            <a:r>
              <a:rPr lang="en-ZA" dirty="0"/>
              <a:t>YARN timeline Server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8DA5EA-97C1-4AB8-A66C-695B633DA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43" y="1654922"/>
            <a:ext cx="8477369" cy="117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895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ord Image 101">
            <a:extLst>
              <a:ext uri="{FF2B5EF4-FFF2-40B4-BE49-F238E27FC236}">
                <a16:creationId xmlns:a16="http://schemas.microsoft.com/office/drawing/2014/main" id="{1FD92A5E-3B24-9640-8C4F-39246CF24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4467" y="1240560"/>
            <a:ext cx="2575018" cy="287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8E01F9-B660-B14C-89A9-161F0B4D8C61}"/>
              </a:ext>
            </a:extLst>
          </p:cNvPr>
          <p:cNvSpPr txBox="1"/>
          <p:nvPr/>
        </p:nvSpPr>
        <p:spPr>
          <a:xfrm>
            <a:off x="306919" y="120359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What is Amazon EMR?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0DF418-A19B-084D-92E3-4E554F324A65}"/>
              </a:ext>
            </a:extLst>
          </p:cNvPr>
          <p:cNvSpPr txBox="1"/>
          <p:nvPr/>
        </p:nvSpPr>
        <p:spPr>
          <a:xfrm>
            <a:off x="3207357" y="1380670"/>
            <a:ext cx="4953192" cy="2512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Provides a managed Hadoop framework that quickly &amp; cost-effectively process vast amounts of data 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Makes it easy, fast &amp; cost-effective for one to process data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Run several popular distributed framework such as Spark</a:t>
            </a:r>
          </a:p>
          <a:p>
            <a:endParaRPr lang="en-US" sz="1324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Freeform: Shape 158">
            <a:extLst>
              <a:ext uri="{FF2B5EF4-FFF2-40B4-BE49-F238E27FC236}">
                <a16:creationId xmlns:a16="http://schemas.microsoft.com/office/drawing/2014/main" id="{F07C3DFE-602F-C94F-9537-F9AC147FCE74}"/>
              </a:ext>
            </a:extLst>
          </p:cNvPr>
          <p:cNvSpPr>
            <a:spLocks noChangeAspect="1"/>
          </p:cNvSpPr>
          <p:nvPr/>
        </p:nvSpPr>
        <p:spPr>
          <a:xfrm>
            <a:off x="4440954" y="120359"/>
            <a:ext cx="875929" cy="875932"/>
          </a:xfrm>
          <a:custGeom>
            <a:avLst/>
            <a:gdLst>
              <a:gd name="connsiteX0" fmla="*/ 0 w 1737358"/>
              <a:gd name="connsiteY0" fmla="*/ 868681 h 1737362"/>
              <a:gd name="connsiteX1" fmla="*/ 868679 w 1737358"/>
              <a:gd name="connsiteY1" fmla="*/ 0 h 1737362"/>
              <a:gd name="connsiteX2" fmla="*/ 1737358 w 1737358"/>
              <a:gd name="connsiteY2" fmla="*/ 868681 h 1737362"/>
              <a:gd name="connsiteX3" fmla="*/ 868679 w 1737358"/>
              <a:gd name="connsiteY3" fmla="*/ 1737362 h 1737362"/>
              <a:gd name="connsiteX4" fmla="*/ 0 w 1737358"/>
              <a:gd name="connsiteY4" fmla="*/ 868681 h 173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7358" h="1737362">
                <a:moveTo>
                  <a:pt x="0" y="868681"/>
                </a:moveTo>
                <a:cubicBezTo>
                  <a:pt x="0" y="388922"/>
                  <a:pt x="388921" y="0"/>
                  <a:pt x="868679" y="0"/>
                </a:cubicBezTo>
                <a:cubicBezTo>
                  <a:pt x="1348437" y="0"/>
                  <a:pt x="1737358" y="388922"/>
                  <a:pt x="1737358" y="868681"/>
                </a:cubicBezTo>
                <a:cubicBezTo>
                  <a:pt x="1737358" y="1348440"/>
                  <a:pt x="1348437" y="1737362"/>
                  <a:pt x="868679" y="1737362"/>
                </a:cubicBezTo>
                <a:cubicBezTo>
                  <a:pt x="388921" y="1737362"/>
                  <a:pt x="0" y="1348440"/>
                  <a:pt x="0" y="868681"/>
                </a:cubicBezTo>
                <a:close/>
              </a:path>
            </a:pathLst>
          </a:custGeom>
          <a:gradFill flip="none" rotWithShape="1">
            <a:gsLst>
              <a:gs pos="0">
                <a:srgbClr val="542CAF"/>
              </a:gs>
              <a:gs pos="100000">
                <a:srgbClr val="9A60F7"/>
              </a:gs>
            </a:gsLst>
            <a:lin ang="18900000" scaled="1"/>
            <a:tileRect/>
          </a:gradFill>
          <a:ln w="28575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4920" tIns="364921" rIns="364920" bIns="364921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Aft>
                <a:spcPct val="35000"/>
              </a:spcAft>
            </a:pPr>
            <a:endParaRPr lang="en-US" sz="2900" dirty="0">
              <a:solidFill>
                <a:srgbClr val="FFFFFF"/>
              </a:solidFill>
            </a:endParaRPr>
          </a:p>
        </p:txBody>
      </p:sp>
      <p:sp>
        <p:nvSpPr>
          <p:cNvPr id="6" name="Freeform: Shape 159">
            <a:extLst>
              <a:ext uri="{FF2B5EF4-FFF2-40B4-BE49-F238E27FC236}">
                <a16:creationId xmlns:a16="http://schemas.microsoft.com/office/drawing/2014/main" id="{004F9864-FA8F-C148-A9DB-6E677CD32496}"/>
              </a:ext>
            </a:extLst>
          </p:cNvPr>
          <p:cNvSpPr/>
          <p:nvPr/>
        </p:nvSpPr>
        <p:spPr>
          <a:xfrm>
            <a:off x="4607065" y="283052"/>
            <a:ext cx="526928" cy="536508"/>
          </a:xfrm>
          <a:custGeom>
            <a:avLst/>
            <a:gdLst>
              <a:gd name="connsiteX0" fmla="*/ 829150 w 880110"/>
              <a:gd name="connsiteY0" fmla="*/ 571083 h 896112"/>
              <a:gd name="connsiteX1" fmla="*/ 783248 w 880110"/>
              <a:gd name="connsiteY1" fmla="*/ 552081 h 896112"/>
              <a:gd name="connsiteX2" fmla="*/ 737346 w 880110"/>
              <a:gd name="connsiteY2" fmla="*/ 571083 h 896112"/>
              <a:gd name="connsiteX3" fmla="*/ 718316 w 880110"/>
              <a:gd name="connsiteY3" fmla="*/ 617035 h 896112"/>
              <a:gd name="connsiteX4" fmla="*/ 737346 w 880110"/>
              <a:gd name="connsiteY4" fmla="*/ 662987 h 896112"/>
              <a:gd name="connsiteX5" fmla="*/ 829150 w 880110"/>
              <a:gd name="connsiteY5" fmla="*/ 662987 h 896112"/>
              <a:gd name="connsiteX6" fmla="*/ 829150 w 880110"/>
              <a:gd name="connsiteY6" fmla="*/ 571083 h 896112"/>
              <a:gd name="connsiteX7" fmla="*/ 829150 w 880110"/>
              <a:gd name="connsiteY7" fmla="*/ 571083 h 896112"/>
              <a:gd name="connsiteX8" fmla="*/ 692677 w 880110"/>
              <a:gd name="connsiteY8" fmla="*/ 582635 h 896112"/>
              <a:gd name="connsiteX9" fmla="*/ 713851 w 880110"/>
              <a:gd name="connsiteY9" fmla="*/ 549373 h 896112"/>
              <a:gd name="connsiteX10" fmla="*/ 679392 w 880110"/>
              <a:gd name="connsiteY10" fmla="*/ 483714 h 896112"/>
              <a:gd name="connsiteX11" fmla="*/ 636483 w 880110"/>
              <a:gd name="connsiteY11" fmla="*/ 564867 h 896112"/>
              <a:gd name="connsiteX12" fmla="*/ 692677 w 880110"/>
              <a:gd name="connsiteY12" fmla="*/ 582635 h 896112"/>
              <a:gd name="connsiteX13" fmla="*/ 590229 w 880110"/>
              <a:gd name="connsiteY13" fmla="*/ 583837 h 896112"/>
              <a:gd name="connsiteX14" fmla="*/ 401435 w 880110"/>
              <a:gd name="connsiteY14" fmla="*/ 524138 h 896112"/>
              <a:gd name="connsiteX15" fmla="*/ 355085 w 880110"/>
              <a:gd name="connsiteY15" fmla="*/ 595101 h 896112"/>
              <a:gd name="connsiteX16" fmla="*/ 346922 w 880110"/>
              <a:gd name="connsiteY16" fmla="*/ 602471 h 896112"/>
              <a:gd name="connsiteX17" fmla="*/ 430180 w 880110"/>
              <a:gd name="connsiteY17" fmla="*/ 718120 h 896112"/>
              <a:gd name="connsiteX18" fmla="*/ 483604 w 880110"/>
              <a:gd name="connsiteY18" fmla="*/ 702066 h 896112"/>
              <a:gd name="connsiteX19" fmla="*/ 523217 w 880110"/>
              <a:gd name="connsiteY19" fmla="*/ 710590 h 896112"/>
              <a:gd name="connsiteX20" fmla="*/ 590229 w 880110"/>
              <a:gd name="connsiteY20" fmla="*/ 583837 h 896112"/>
              <a:gd name="connsiteX21" fmla="*/ 548520 w 880110"/>
              <a:gd name="connsiteY21" fmla="*/ 799081 h 896112"/>
              <a:gd name="connsiteX22" fmla="*/ 529506 w 880110"/>
              <a:gd name="connsiteY22" fmla="*/ 753129 h 896112"/>
              <a:gd name="connsiteX23" fmla="*/ 483604 w 880110"/>
              <a:gd name="connsiteY23" fmla="*/ 734110 h 896112"/>
              <a:gd name="connsiteX24" fmla="*/ 437718 w 880110"/>
              <a:gd name="connsiteY24" fmla="*/ 753129 h 896112"/>
              <a:gd name="connsiteX25" fmla="*/ 418688 w 880110"/>
              <a:gd name="connsiteY25" fmla="*/ 799081 h 896112"/>
              <a:gd name="connsiteX26" fmla="*/ 437718 w 880110"/>
              <a:gd name="connsiteY26" fmla="*/ 845033 h 896112"/>
              <a:gd name="connsiteX27" fmla="*/ 483604 w 880110"/>
              <a:gd name="connsiteY27" fmla="*/ 864067 h 896112"/>
              <a:gd name="connsiteX28" fmla="*/ 529506 w 880110"/>
              <a:gd name="connsiteY28" fmla="*/ 845033 h 896112"/>
              <a:gd name="connsiteX29" fmla="*/ 548520 w 880110"/>
              <a:gd name="connsiteY29" fmla="*/ 799081 h 896112"/>
              <a:gd name="connsiteX30" fmla="*/ 548520 w 880110"/>
              <a:gd name="connsiteY30" fmla="*/ 799081 h 896112"/>
              <a:gd name="connsiteX31" fmla="*/ 332454 w 880110"/>
              <a:gd name="connsiteY31" fmla="*/ 572429 h 896112"/>
              <a:gd name="connsiteX32" fmla="*/ 332454 w 880110"/>
              <a:gd name="connsiteY32" fmla="*/ 323186 h 896112"/>
              <a:gd name="connsiteX33" fmla="*/ 207952 w 880110"/>
              <a:gd name="connsiteY33" fmla="*/ 271658 h 896112"/>
              <a:gd name="connsiteX34" fmla="*/ 83466 w 880110"/>
              <a:gd name="connsiteY34" fmla="*/ 323186 h 896112"/>
              <a:gd name="connsiteX35" fmla="*/ 83466 w 880110"/>
              <a:gd name="connsiteY35" fmla="*/ 572429 h 896112"/>
              <a:gd name="connsiteX36" fmla="*/ 332454 w 880110"/>
              <a:gd name="connsiteY36" fmla="*/ 572429 h 896112"/>
              <a:gd name="connsiteX37" fmla="*/ 332454 w 880110"/>
              <a:gd name="connsiteY37" fmla="*/ 572429 h 896112"/>
              <a:gd name="connsiteX38" fmla="*/ 346666 w 880110"/>
              <a:gd name="connsiteY38" fmla="*/ 292920 h 896112"/>
              <a:gd name="connsiteX39" fmla="*/ 355085 w 880110"/>
              <a:gd name="connsiteY39" fmla="*/ 300531 h 896112"/>
              <a:gd name="connsiteX40" fmla="*/ 400219 w 880110"/>
              <a:gd name="connsiteY40" fmla="*/ 368337 h 896112"/>
              <a:gd name="connsiteX41" fmla="*/ 588292 w 880110"/>
              <a:gd name="connsiteY41" fmla="*/ 310192 h 896112"/>
              <a:gd name="connsiteX42" fmla="*/ 522944 w 880110"/>
              <a:gd name="connsiteY42" fmla="*/ 185667 h 896112"/>
              <a:gd name="connsiteX43" fmla="*/ 483604 w 880110"/>
              <a:gd name="connsiteY43" fmla="*/ 194062 h 896112"/>
              <a:gd name="connsiteX44" fmla="*/ 429940 w 880110"/>
              <a:gd name="connsiteY44" fmla="*/ 177848 h 896112"/>
              <a:gd name="connsiteX45" fmla="*/ 346666 w 880110"/>
              <a:gd name="connsiteY45" fmla="*/ 292920 h 896112"/>
              <a:gd name="connsiteX46" fmla="*/ 418688 w 880110"/>
              <a:gd name="connsiteY46" fmla="*/ 97047 h 896112"/>
              <a:gd name="connsiteX47" fmla="*/ 437718 w 880110"/>
              <a:gd name="connsiteY47" fmla="*/ 142983 h 896112"/>
              <a:gd name="connsiteX48" fmla="*/ 483604 w 880110"/>
              <a:gd name="connsiteY48" fmla="*/ 162018 h 896112"/>
              <a:gd name="connsiteX49" fmla="*/ 529506 w 880110"/>
              <a:gd name="connsiteY49" fmla="*/ 142983 h 896112"/>
              <a:gd name="connsiteX50" fmla="*/ 548520 w 880110"/>
              <a:gd name="connsiteY50" fmla="*/ 97047 h 896112"/>
              <a:gd name="connsiteX51" fmla="*/ 529506 w 880110"/>
              <a:gd name="connsiteY51" fmla="*/ 51079 h 896112"/>
              <a:gd name="connsiteX52" fmla="*/ 483604 w 880110"/>
              <a:gd name="connsiteY52" fmla="*/ 32045 h 896112"/>
              <a:gd name="connsiteX53" fmla="*/ 437718 w 880110"/>
              <a:gd name="connsiteY53" fmla="*/ 51079 h 896112"/>
              <a:gd name="connsiteX54" fmla="*/ 418688 w 880110"/>
              <a:gd name="connsiteY54" fmla="*/ 97047 h 896112"/>
              <a:gd name="connsiteX55" fmla="*/ 418688 w 880110"/>
              <a:gd name="connsiteY55" fmla="*/ 97047 h 896112"/>
              <a:gd name="connsiteX56" fmla="*/ 410686 w 880110"/>
              <a:gd name="connsiteY56" fmla="*/ 493455 h 896112"/>
              <a:gd name="connsiteX57" fmla="*/ 605450 w 880110"/>
              <a:gd name="connsiteY57" fmla="*/ 555045 h 896112"/>
              <a:gd name="connsiteX58" fmla="*/ 661355 w 880110"/>
              <a:gd name="connsiteY58" fmla="*/ 449346 h 896112"/>
              <a:gd name="connsiteX59" fmla="*/ 603449 w 880110"/>
              <a:gd name="connsiteY59" fmla="*/ 339048 h 896112"/>
              <a:gd name="connsiteX60" fmla="*/ 409902 w 880110"/>
              <a:gd name="connsiteY60" fmla="*/ 398876 h 896112"/>
              <a:gd name="connsiteX61" fmla="*/ 410686 w 880110"/>
              <a:gd name="connsiteY61" fmla="*/ 493455 h 896112"/>
              <a:gd name="connsiteX62" fmla="*/ 410686 w 880110"/>
              <a:gd name="connsiteY62" fmla="*/ 493455 h 896112"/>
              <a:gd name="connsiteX63" fmla="*/ 634579 w 880110"/>
              <a:gd name="connsiteY63" fmla="*/ 329419 h 896112"/>
              <a:gd name="connsiteX64" fmla="*/ 679488 w 880110"/>
              <a:gd name="connsiteY64" fmla="*/ 415010 h 896112"/>
              <a:gd name="connsiteX65" fmla="*/ 721613 w 880110"/>
              <a:gd name="connsiteY65" fmla="*/ 335331 h 896112"/>
              <a:gd name="connsiteX66" fmla="*/ 714715 w 880110"/>
              <a:gd name="connsiteY66" fmla="*/ 329691 h 896112"/>
              <a:gd name="connsiteX67" fmla="*/ 699287 w 880110"/>
              <a:gd name="connsiteY67" fmla="*/ 309423 h 896112"/>
              <a:gd name="connsiteX68" fmla="*/ 634579 w 880110"/>
              <a:gd name="connsiteY68" fmla="*/ 329419 h 896112"/>
              <a:gd name="connsiteX69" fmla="*/ 718316 w 880110"/>
              <a:gd name="connsiteY69" fmla="*/ 261068 h 896112"/>
              <a:gd name="connsiteX70" fmla="*/ 737346 w 880110"/>
              <a:gd name="connsiteY70" fmla="*/ 307036 h 896112"/>
              <a:gd name="connsiteX71" fmla="*/ 829150 w 880110"/>
              <a:gd name="connsiteY71" fmla="*/ 307036 h 896112"/>
              <a:gd name="connsiteX72" fmla="*/ 829150 w 880110"/>
              <a:gd name="connsiteY72" fmla="*/ 215132 h 896112"/>
              <a:gd name="connsiteX73" fmla="*/ 783248 w 880110"/>
              <a:gd name="connsiteY73" fmla="*/ 196129 h 896112"/>
              <a:gd name="connsiteX74" fmla="*/ 737346 w 880110"/>
              <a:gd name="connsiteY74" fmla="*/ 215132 h 896112"/>
              <a:gd name="connsiteX75" fmla="*/ 718316 w 880110"/>
              <a:gd name="connsiteY75" fmla="*/ 261068 h 896112"/>
              <a:gd name="connsiteX76" fmla="*/ 718316 w 880110"/>
              <a:gd name="connsiteY76" fmla="*/ 261068 h 896112"/>
              <a:gd name="connsiteX77" fmla="*/ 851781 w 880110"/>
              <a:gd name="connsiteY77" fmla="*/ 548428 h 896112"/>
              <a:gd name="connsiteX78" fmla="*/ 851781 w 880110"/>
              <a:gd name="connsiteY78" fmla="*/ 685643 h 896112"/>
              <a:gd name="connsiteX79" fmla="*/ 783248 w 880110"/>
              <a:gd name="connsiteY79" fmla="*/ 714018 h 896112"/>
              <a:gd name="connsiteX80" fmla="*/ 714715 w 880110"/>
              <a:gd name="connsiteY80" fmla="*/ 685643 h 896112"/>
              <a:gd name="connsiteX81" fmla="*/ 686307 w 880110"/>
              <a:gd name="connsiteY81" fmla="*/ 617035 h 896112"/>
              <a:gd name="connsiteX82" fmla="*/ 686451 w 880110"/>
              <a:gd name="connsiteY82" fmla="*/ 614264 h 896112"/>
              <a:gd name="connsiteX83" fmla="*/ 621263 w 880110"/>
              <a:gd name="connsiteY83" fmla="*/ 593659 h 896112"/>
              <a:gd name="connsiteX84" fmla="*/ 549977 w 880110"/>
              <a:gd name="connsiteY84" fmla="*/ 728503 h 896112"/>
              <a:gd name="connsiteX85" fmla="*/ 552137 w 880110"/>
              <a:gd name="connsiteY85" fmla="*/ 730473 h 896112"/>
              <a:gd name="connsiteX86" fmla="*/ 580530 w 880110"/>
              <a:gd name="connsiteY86" fmla="*/ 799081 h 896112"/>
              <a:gd name="connsiteX87" fmla="*/ 552137 w 880110"/>
              <a:gd name="connsiteY87" fmla="*/ 867688 h 896112"/>
              <a:gd name="connsiteX88" fmla="*/ 483604 w 880110"/>
              <a:gd name="connsiteY88" fmla="*/ 896112 h 896112"/>
              <a:gd name="connsiteX89" fmla="*/ 415087 w 880110"/>
              <a:gd name="connsiteY89" fmla="*/ 867688 h 896112"/>
              <a:gd name="connsiteX90" fmla="*/ 386679 w 880110"/>
              <a:gd name="connsiteY90" fmla="*/ 799081 h 896112"/>
              <a:gd name="connsiteX91" fmla="*/ 406669 w 880110"/>
              <a:gd name="connsiteY91" fmla="*/ 740247 h 896112"/>
              <a:gd name="connsiteX92" fmla="*/ 321683 w 880110"/>
              <a:gd name="connsiteY92" fmla="*/ 622211 h 896112"/>
              <a:gd name="connsiteX93" fmla="*/ 207952 w 880110"/>
              <a:gd name="connsiteY93" fmla="*/ 656002 h 896112"/>
              <a:gd name="connsiteX94" fmla="*/ 60835 w 880110"/>
              <a:gd name="connsiteY94" fmla="*/ 595101 h 896112"/>
              <a:gd name="connsiteX95" fmla="*/ 60835 w 880110"/>
              <a:gd name="connsiteY95" fmla="*/ 300531 h 896112"/>
              <a:gd name="connsiteX96" fmla="*/ 321395 w 880110"/>
              <a:gd name="connsiteY96" fmla="*/ 273245 h 896112"/>
              <a:gd name="connsiteX97" fmla="*/ 406493 w 880110"/>
              <a:gd name="connsiteY97" fmla="*/ 155641 h 896112"/>
              <a:gd name="connsiteX98" fmla="*/ 386679 w 880110"/>
              <a:gd name="connsiteY98" fmla="*/ 97047 h 896112"/>
              <a:gd name="connsiteX99" fmla="*/ 415087 w 880110"/>
              <a:gd name="connsiteY99" fmla="*/ 28424 h 896112"/>
              <a:gd name="connsiteX100" fmla="*/ 483604 w 880110"/>
              <a:gd name="connsiteY100" fmla="*/ 0 h 896112"/>
              <a:gd name="connsiteX101" fmla="*/ 552137 w 880110"/>
              <a:gd name="connsiteY101" fmla="*/ 28424 h 896112"/>
              <a:gd name="connsiteX102" fmla="*/ 580530 w 880110"/>
              <a:gd name="connsiteY102" fmla="*/ 97047 h 896112"/>
              <a:gd name="connsiteX103" fmla="*/ 552137 w 880110"/>
              <a:gd name="connsiteY103" fmla="*/ 165639 h 896112"/>
              <a:gd name="connsiteX104" fmla="*/ 549753 w 880110"/>
              <a:gd name="connsiteY104" fmla="*/ 167834 h 896112"/>
              <a:gd name="connsiteX105" fmla="*/ 619422 w 880110"/>
              <a:gd name="connsiteY105" fmla="*/ 300563 h 896112"/>
              <a:gd name="connsiteX106" fmla="*/ 688067 w 880110"/>
              <a:gd name="connsiteY106" fmla="*/ 279349 h 896112"/>
              <a:gd name="connsiteX107" fmla="*/ 686307 w 880110"/>
              <a:gd name="connsiteY107" fmla="*/ 261068 h 896112"/>
              <a:gd name="connsiteX108" fmla="*/ 714715 w 880110"/>
              <a:gd name="connsiteY108" fmla="*/ 192476 h 896112"/>
              <a:gd name="connsiteX109" fmla="*/ 851781 w 880110"/>
              <a:gd name="connsiteY109" fmla="*/ 192476 h 896112"/>
              <a:gd name="connsiteX110" fmla="*/ 851781 w 880110"/>
              <a:gd name="connsiteY110" fmla="*/ 329691 h 896112"/>
              <a:gd name="connsiteX111" fmla="*/ 783248 w 880110"/>
              <a:gd name="connsiteY111" fmla="*/ 358067 h 896112"/>
              <a:gd name="connsiteX112" fmla="*/ 749190 w 880110"/>
              <a:gd name="connsiteY112" fmla="*/ 351690 h 896112"/>
              <a:gd name="connsiteX113" fmla="*/ 697526 w 880110"/>
              <a:gd name="connsiteY113" fmla="*/ 449394 h 896112"/>
              <a:gd name="connsiteX114" fmla="*/ 740163 w 880110"/>
              <a:gd name="connsiteY114" fmla="*/ 530611 h 896112"/>
              <a:gd name="connsiteX115" fmla="*/ 851781 w 880110"/>
              <a:gd name="connsiteY115" fmla="*/ 548428 h 896112"/>
              <a:gd name="connsiteX116" fmla="*/ 851781 w 880110"/>
              <a:gd name="connsiteY116" fmla="*/ 548428 h 896112"/>
              <a:gd name="connsiteX117" fmla="*/ 223957 w 880110"/>
              <a:gd name="connsiteY117" fmla="*/ 431785 h 896112"/>
              <a:gd name="connsiteX118" fmla="*/ 303981 w 880110"/>
              <a:gd name="connsiteY118" fmla="*/ 431785 h 896112"/>
              <a:gd name="connsiteX119" fmla="*/ 303981 w 880110"/>
              <a:gd name="connsiteY119" fmla="*/ 463830 h 896112"/>
              <a:gd name="connsiteX120" fmla="*/ 223957 w 880110"/>
              <a:gd name="connsiteY120" fmla="*/ 463830 h 896112"/>
              <a:gd name="connsiteX121" fmla="*/ 223957 w 880110"/>
              <a:gd name="connsiteY121" fmla="*/ 543942 h 896112"/>
              <a:gd name="connsiteX122" fmla="*/ 191947 w 880110"/>
              <a:gd name="connsiteY122" fmla="*/ 543942 h 896112"/>
              <a:gd name="connsiteX123" fmla="*/ 191947 w 880110"/>
              <a:gd name="connsiteY123" fmla="*/ 463830 h 896112"/>
              <a:gd name="connsiteX124" fmla="*/ 111922 w 880110"/>
              <a:gd name="connsiteY124" fmla="*/ 463830 h 896112"/>
              <a:gd name="connsiteX125" fmla="*/ 111922 w 880110"/>
              <a:gd name="connsiteY125" fmla="*/ 431785 h 896112"/>
              <a:gd name="connsiteX126" fmla="*/ 191947 w 880110"/>
              <a:gd name="connsiteY126" fmla="*/ 431785 h 896112"/>
              <a:gd name="connsiteX127" fmla="*/ 191947 w 880110"/>
              <a:gd name="connsiteY127" fmla="*/ 351674 h 896112"/>
              <a:gd name="connsiteX128" fmla="*/ 223957 w 880110"/>
              <a:gd name="connsiteY128" fmla="*/ 351674 h 896112"/>
              <a:gd name="connsiteX129" fmla="*/ 223957 w 880110"/>
              <a:gd name="connsiteY129" fmla="*/ 431785 h 896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880110" h="896112">
                <a:moveTo>
                  <a:pt x="829150" y="571083"/>
                </a:moveTo>
                <a:cubicBezTo>
                  <a:pt x="816491" y="558410"/>
                  <a:pt x="799877" y="552081"/>
                  <a:pt x="783248" y="552081"/>
                </a:cubicBezTo>
                <a:cubicBezTo>
                  <a:pt x="766619" y="552081"/>
                  <a:pt x="750006" y="558410"/>
                  <a:pt x="737346" y="571083"/>
                </a:cubicBezTo>
                <a:cubicBezTo>
                  <a:pt x="725086" y="583356"/>
                  <a:pt x="718316" y="599683"/>
                  <a:pt x="718316" y="617035"/>
                </a:cubicBezTo>
                <a:cubicBezTo>
                  <a:pt x="718316" y="634388"/>
                  <a:pt x="725086" y="650714"/>
                  <a:pt x="737346" y="662987"/>
                </a:cubicBezTo>
                <a:cubicBezTo>
                  <a:pt x="762666" y="688319"/>
                  <a:pt x="803831" y="688319"/>
                  <a:pt x="829150" y="662987"/>
                </a:cubicBezTo>
                <a:cubicBezTo>
                  <a:pt x="854454" y="637640"/>
                  <a:pt x="854454" y="596415"/>
                  <a:pt x="829150" y="571083"/>
                </a:cubicBezTo>
                <a:lnTo>
                  <a:pt x="829150" y="571083"/>
                </a:lnTo>
                <a:close/>
                <a:moveTo>
                  <a:pt x="692677" y="582635"/>
                </a:moveTo>
                <a:cubicBezTo>
                  <a:pt x="697318" y="570346"/>
                  <a:pt x="704440" y="559051"/>
                  <a:pt x="713851" y="549373"/>
                </a:cubicBezTo>
                <a:lnTo>
                  <a:pt x="679392" y="483714"/>
                </a:lnTo>
                <a:lnTo>
                  <a:pt x="636483" y="564867"/>
                </a:lnTo>
                <a:lnTo>
                  <a:pt x="692677" y="582635"/>
                </a:lnTo>
                <a:close/>
                <a:moveTo>
                  <a:pt x="590229" y="583837"/>
                </a:moveTo>
                <a:lnTo>
                  <a:pt x="401435" y="524138"/>
                </a:lnTo>
                <a:cubicBezTo>
                  <a:pt x="391320" y="549998"/>
                  <a:pt x="375923" y="574240"/>
                  <a:pt x="355085" y="595101"/>
                </a:cubicBezTo>
                <a:cubicBezTo>
                  <a:pt x="352460" y="597712"/>
                  <a:pt x="349643" y="600020"/>
                  <a:pt x="346922" y="602471"/>
                </a:cubicBezTo>
                <a:lnTo>
                  <a:pt x="430180" y="718120"/>
                </a:lnTo>
                <a:cubicBezTo>
                  <a:pt x="445913" y="707674"/>
                  <a:pt x="464318" y="702066"/>
                  <a:pt x="483604" y="702066"/>
                </a:cubicBezTo>
                <a:cubicBezTo>
                  <a:pt x="497497" y="702066"/>
                  <a:pt x="510893" y="705062"/>
                  <a:pt x="523217" y="710590"/>
                </a:cubicBezTo>
                <a:lnTo>
                  <a:pt x="590229" y="583837"/>
                </a:lnTo>
                <a:close/>
                <a:moveTo>
                  <a:pt x="548520" y="799081"/>
                </a:moveTo>
                <a:cubicBezTo>
                  <a:pt x="548520" y="781729"/>
                  <a:pt x="541766" y="765402"/>
                  <a:pt x="529506" y="753129"/>
                </a:cubicBezTo>
                <a:cubicBezTo>
                  <a:pt x="517247" y="740872"/>
                  <a:pt x="500938" y="734110"/>
                  <a:pt x="483604" y="734110"/>
                </a:cubicBezTo>
                <a:cubicBezTo>
                  <a:pt x="466271" y="734110"/>
                  <a:pt x="449978" y="740872"/>
                  <a:pt x="437718" y="753129"/>
                </a:cubicBezTo>
                <a:cubicBezTo>
                  <a:pt x="425459" y="765402"/>
                  <a:pt x="418688" y="781729"/>
                  <a:pt x="418688" y="799081"/>
                </a:cubicBezTo>
                <a:cubicBezTo>
                  <a:pt x="418688" y="816433"/>
                  <a:pt x="425459" y="832760"/>
                  <a:pt x="437718" y="845033"/>
                </a:cubicBezTo>
                <a:cubicBezTo>
                  <a:pt x="449978" y="857306"/>
                  <a:pt x="466271" y="864067"/>
                  <a:pt x="483604" y="864067"/>
                </a:cubicBezTo>
                <a:cubicBezTo>
                  <a:pt x="500938" y="864067"/>
                  <a:pt x="517247" y="857306"/>
                  <a:pt x="529506" y="845033"/>
                </a:cubicBezTo>
                <a:cubicBezTo>
                  <a:pt x="541766" y="832760"/>
                  <a:pt x="548520" y="816433"/>
                  <a:pt x="548520" y="799081"/>
                </a:cubicBezTo>
                <a:lnTo>
                  <a:pt x="548520" y="799081"/>
                </a:lnTo>
                <a:close/>
                <a:moveTo>
                  <a:pt x="332454" y="572429"/>
                </a:moveTo>
                <a:cubicBezTo>
                  <a:pt x="401099" y="503710"/>
                  <a:pt x="401099" y="391906"/>
                  <a:pt x="332454" y="323186"/>
                </a:cubicBezTo>
                <a:cubicBezTo>
                  <a:pt x="298123" y="288834"/>
                  <a:pt x="253038" y="271658"/>
                  <a:pt x="207952" y="271658"/>
                </a:cubicBezTo>
                <a:cubicBezTo>
                  <a:pt x="162866" y="271658"/>
                  <a:pt x="117796" y="288818"/>
                  <a:pt x="83466" y="323186"/>
                </a:cubicBezTo>
                <a:cubicBezTo>
                  <a:pt x="14821" y="391906"/>
                  <a:pt x="14821" y="503710"/>
                  <a:pt x="83466" y="572429"/>
                </a:cubicBezTo>
                <a:cubicBezTo>
                  <a:pt x="152111" y="641149"/>
                  <a:pt x="263809" y="641149"/>
                  <a:pt x="332454" y="572429"/>
                </a:cubicBezTo>
                <a:lnTo>
                  <a:pt x="332454" y="572429"/>
                </a:lnTo>
                <a:close/>
                <a:moveTo>
                  <a:pt x="346666" y="292920"/>
                </a:moveTo>
                <a:cubicBezTo>
                  <a:pt x="349467" y="295435"/>
                  <a:pt x="352380" y="297823"/>
                  <a:pt x="355085" y="300531"/>
                </a:cubicBezTo>
                <a:cubicBezTo>
                  <a:pt x="375075" y="320542"/>
                  <a:pt x="390072" y="343663"/>
                  <a:pt x="400219" y="368337"/>
                </a:cubicBezTo>
                <a:lnTo>
                  <a:pt x="588292" y="310192"/>
                </a:lnTo>
                <a:lnTo>
                  <a:pt x="522944" y="185667"/>
                </a:lnTo>
                <a:cubicBezTo>
                  <a:pt x="510717" y="191130"/>
                  <a:pt x="497385" y="194062"/>
                  <a:pt x="483604" y="194062"/>
                </a:cubicBezTo>
                <a:cubicBezTo>
                  <a:pt x="464206" y="194062"/>
                  <a:pt x="445689" y="188406"/>
                  <a:pt x="429940" y="177848"/>
                </a:cubicBezTo>
                <a:lnTo>
                  <a:pt x="346666" y="292920"/>
                </a:lnTo>
                <a:close/>
                <a:moveTo>
                  <a:pt x="418688" y="97047"/>
                </a:moveTo>
                <a:cubicBezTo>
                  <a:pt x="418688" y="114399"/>
                  <a:pt x="425459" y="130710"/>
                  <a:pt x="437718" y="142983"/>
                </a:cubicBezTo>
                <a:cubicBezTo>
                  <a:pt x="449978" y="155256"/>
                  <a:pt x="466271" y="162018"/>
                  <a:pt x="483604" y="162018"/>
                </a:cubicBezTo>
                <a:cubicBezTo>
                  <a:pt x="500938" y="162018"/>
                  <a:pt x="517247" y="155256"/>
                  <a:pt x="529506" y="142983"/>
                </a:cubicBezTo>
                <a:cubicBezTo>
                  <a:pt x="541766" y="130710"/>
                  <a:pt x="548520" y="114399"/>
                  <a:pt x="548520" y="97047"/>
                </a:cubicBezTo>
                <a:cubicBezTo>
                  <a:pt x="548520" y="79679"/>
                  <a:pt x="541766" y="63368"/>
                  <a:pt x="529506" y="51079"/>
                </a:cubicBezTo>
                <a:cubicBezTo>
                  <a:pt x="517247" y="38806"/>
                  <a:pt x="500938" y="32045"/>
                  <a:pt x="483604" y="32045"/>
                </a:cubicBezTo>
                <a:cubicBezTo>
                  <a:pt x="466271" y="32045"/>
                  <a:pt x="449978" y="38806"/>
                  <a:pt x="437718" y="51079"/>
                </a:cubicBezTo>
                <a:cubicBezTo>
                  <a:pt x="425459" y="63368"/>
                  <a:pt x="418688" y="79679"/>
                  <a:pt x="418688" y="97047"/>
                </a:cubicBezTo>
                <a:lnTo>
                  <a:pt x="418688" y="97047"/>
                </a:lnTo>
                <a:close/>
                <a:moveTo>
                  <a:pt x="410686" y="493455"/>
                </a:moveTo>
                <a:lnTo>
                  <a:pt x="605450" y="555045"/>
                </a:lnTo>
                <a:lnTo>
                  <a:pt x="661355" y="449346"/>
                </a:lnTo>
                <a:lnTo>
                  <a:pt x="603449" y="339048"/>
                </a:lnTo>
                <a:lnTo>
                  <a:pt x="409902" y="398876"/>
                </a:lnTo>
                <a:cubicBezTo>
                  <a:pt x="417360" y="429943"/>
                  <a:pt x="417648" y="462292"/>
                  <a:pt x="410686" y="493455"/>
                </a:cubicBezTo>
                <a:lnTo>
                  <a:pt x="410686" y="493455"/>
                </a:lnTo>
                <a:close/>
                <a:moveTo>
                  <a:pt x="634579" y="329419"/>
                </a:moveTo>
                <a:lnTo>
                  <a:pt x="679488" y="415010"/>
                </a:lnTo>
                <a:lnTo>
                  <a:pt x="721613" y="335331"/>
                </a:lnTo>
                <a:cubicBezTo>
                  <a:pt x="719341" y="333424"/>
                  <a:pt x="716860" y="331838"/>
                  <a:pt x="714715" y="329691"/>
                </a:cubicBezTo>
                <a:cubicBezTo>
                  <a:pt x="708601" y="323571"/>
                  <a:pt x="703480" y="316729"/>
                  <a:pt x="699287" y="309423"/>
                </a:cubicBezTo>
                <a:lnTo>
                  <a:pt x="634579" y="329419"/>
                </a:lnTo>
                <a:close/>
                <a:moveTo>
                  <a:pt x="718316" y="261068"/>
                </a:moveTo>
                <a:cubicBezTo>
                  <a:pt x="718316" y="278436"/>
                  <a:pt x="725086" y="294747"/>
                  <a:pt x="737346" y="307036"/>
                </a:cubicBezTo>
                <a:cubicBezTo>
                  <a:pt x="762666" y="332367"/>
                  <a:pt x="803831" y="332367"/>
                  <a:pt x="829150" y="307036"/>
                </a:cubicBezTo>
                <a:cubicBezTo>
                  <a:pt x="854454" y="281688"/>
                  <a:pt x="854454" y="240463"/>
                  <a:pt x="829150" y="215132"/>
                </a:cubicBezTo>
                <a:cubicBezTo>
                  <a:pt x="816491" y="202458"/>
                  <a:pt x="799877" y="196129"/>
                  <a:pt x="783248" y="196129"/>
                </a:cubicBezTo>
                <a:cubicBezTo>
                  <a:pt x="766619" y="196129"/>
                  <a:pt x="750006" y="202458"/>
                  <a:pt x="737346" y="215132"/>
                </a:cubicBezTo>
                <a:cubicBezTo>
                  <a:pt x="725086" y="227405"/>
                  <a:pt x="718316" y="243715"/>
                  <a:pt x="718316" y="261068"/>
                </a:cubicBezTo>
                <a:lnTo>
                  <a:pt x="718316" y="261068"/>
                </a:lnTo>
                <a:close/>
                <a:moveTo>
                  <a:pt x="851781" y="548428"/>
                </a:moveTo>
                <a:cubicBezTo>
                  <a:pt x="889553" y="586256"/>
                  <a:pt x="889553" y="647814"/>
                  <a:pt x="851781" y="685643"/>
                </a:cubicBezTo>
                <a:cubicBezTo>
                  <a:pt x="832880" y="704565"/>
                  <a:pt x="808072" y="714018"/>
                  <a:pt x="783248" y="714018"/>
                </a:cubicBezTo>
                <a:cubicBezTo>
                  <a:pt x="758425" y="714018"/>
                  <a:pt x="733601" y="704565"/>
                  <a:pt x="714715" y="685643"/>
                </a:cubicBezTo>
                <a:cubicBezTo>
                  <a:pt x="696406" y="667313"/>
                  <a:pt x="686307" y="642943"/>
                  <a:pt x="686307" y="617035"/>
                </a:cubicBezTo>
                <a:cubicBezTo>
                  <a:pt x="686307" y="616106"/>
                  <a:pt x="686419" y="615193"/>
                  <a:pt x="686451" y="614264"/>
                </a:cubicBezTo>
                <a:lnTo>
                  <a:pt x="621263" y="593659"/>
                </a:lnTo>
                <a:lnTo>
                  <a:pt x="549977" y="728503"/>
                </a:lnTo>
                <a:cubicBezTo>
                  <a:pt x="550681" y="729176"/>
                  <a:pt x="551433" y="729784"/>
                  <a:pt x="552137" y="730473"/>
                </a:cubicBezTo>
                <a:cubicBezTo>
                  <a:pt x="570447" y="748803"/>
                  <a:pt x="580530" y="773173"/>
                  <a:pt x="580530" y="799081"/>
                </a:cubicBezTo>
                <a:cubicBezTo>
                  <a:pt x="580530" y="825005"/>
                  <a:pt x="570447" y="849375"/>
                  <a:pt x="552137" y="867688"/>
                </a:cubicBezTo>
                <a:cubicBezTo>
                  <a:pt x="533844" y="886018"/>
                  <a:pt x="509484" y="896112"/>
                  <a:pt x="483604" y="896112"/>
                </a:cubicBezTo>
                <a:cubicBezTo>
                  <a:pt x="457724" y="896112"/>
                  <a:pt x="433381" y="886018"/>
                  <a:pt x="415087" y="867688"/>
                </a:cubicBezTo>
                <a:cubicBezTo>
                  <a:pt x="396762" y="849375"/>
                  <a:pt x="386679" y="825005"/>
                  <a:pt x="386679" y="799081"/>
                </a:cubicBezTo>
                <a:cubicBezTo>
                  <a:pt x="386679" y="777515"/>
                  <a:pt x="393769" y="757086"/>
                  <a:pt x="406669" y="740247"/>
                </a:cubicBezTo>
                <a:lnTo>
                  <a:pt x="321683" y="622211"/>
                </a:lnTo>
                <a:cubicBezTo>
                  <a:pt x="287272" y="644706"/>
                  <a:pt x="247628" y="656002"/>
                  <a:pt x="207952" y="656002"/>
                </a:cubicBezTo>
                <a:cubicBezTo>
                  <a:pt x="154671" y="656002"/>
                  <a:pt x="101391" y="635701"/>
                  <a:pt x="60835" y="595101"/>
                </a:cubicBezTo>
                <a:cubicBezTo>
                  <a:pt x="-20278" y="513884"/>
                  <a:pt x="-20278" y="381748"/>
                  <a:pt x="60835" y="300531"/>
                </a:cubicBezTo>
                <a:cubicBezTo>
                  <a:pt x="131496" y="229776"/>
                  <a:pt x="240778" y="220723"/>
                  <a:pt x="321395" y="273245"/>
                </a:cubicBezTo>
                <a:lnTo>
                  <a:pt x="406493" y="155641"/>
                </a:lnTo>
                <a:cubicBezTo>
                  <a:pt x="393705" y="138849"/>
                  <a:pt x="386679" y="118501"/>
                  <a:pt x="386679" y="97047"/>
                </a:cubicBezTo>
                <a:cubicBezTo>
                  <a:pt x="386679" y="71123"/>
                  <a:pt x="396778" y="46753"/>
                  <a:pt x="415087" y="28424"/>
                </a:cubicBezTo>
                <a:cubicBezTo>
                  <a:pt x="433381" y="10094"/>
                  <a:pt x="457724" y="0"/>
                  <a:pt x="483604" y="0"/>
                </a:cubicBezTo>
                <a:cubicBezTo>
                  <a:pt x="509484" y="0"/>
                  <a:pt x="533844" y="10094"/>
                  <a:pt x="552137" y="28424"/>
                </a:cubicBezTo>
                <a:cubicBezTo>
                  <a:pt x="570447" y="46753"/>
                  <a:pt x="580530" y="71123"/>
                  <a:pt x="580530" y="97047"/>
                </a:cubicBezTo>
                <a:cubicBezTo>
                  <a:pt x="580530" y="122955"/>
                  <a:pt x="570447" y="147325"/>
                  <a:pt x="552137" y="165639"/>
                </a:cubicBezTo>
                <a:cubicBezTo>
                  <a:pt x="551385" y="166408"/>
                  <a:pt x="550537" y="167081"/>
                  <a:pt x="549753" y="167834"/>
                </a:cubicBezTo>
                <a:lnTo>
                  <a:pt x="619422" y="300563"/>
                </a:lnTo>
                <a:lnTo>
                  <a:pt x="688067" y="279349"/>
                </a:lnTo>
                <a:cubicBezTo>
                  <a:pt x="686915" y="273389"/>
                  <a:pt x="686307" y="267284"/>
                  <a:pt x="686307" y="261068"/>
                </a:cubicBezTo>
                <a:cubicBezTo>
                  <a:pt x="686307" y="235160"/>
                  <a:pt x="696406" y="210790"/>
                  <a:pt x="714715" y="192476"/>
                </a:cubicBezTo>
                <a:cubicBezTo>
                  <a:pt x="752503" y="154631"/>
                  <a:pt x="813994" y="154631"/>
                  <a:pt x="851781" y="192476"/>
                </a:cubicBezTo>
                <a:cubicBezTo>
                  <a:pt x="889553" y="230289"/>
                  <a:pt x="889553" y="291846"/>
                  <a:pt x="851781" y="329691"/>
                </a:cubicBezTo>
                <a:cubicBezTo>
                  <a:pt x="832880" y="348597"/>
                  <a:pt x="808072" y="358067"/>
                  <a:pt x="783248" y="358067"/>
                </a:cubicBezTo>
                <a:cubicBezTo>
                  <a:pt x="771677" y="358067"/>
                  <a:pt x="760153" y="355791"/>
                  <a:pt x="749190" y="351690"/>
                </a:cubicBezTo>
                <a:lnTo>
                  <a:pt x="697526" y="449394"/>
                </a:lnTo>
                <a:lnTo>
                  <a:pt x="740163" y="530611"/>
                </a:lnTo>
                <a:cubicBezTo>
                  <a:pt x="776446" y="512538"/>
                  <a:pt x="821580" y="518210"/>
                  <a:pt x="851781" y="548428"/>
                </a:cubicBezTo>
                <a:lnTo>
                  <a:pt x="851781" y="548428"/>
                </a:lnTo>
                <a:close/>
                <a:moveTo>
                  <a:pt x="223957" y="431785"/>
                </a:moveTo>
                <a:lnTo>
                  <a:pt x="303981" y="431785"/>
                </a:lnTo>
                <a:lnTo>
                  <a:pt x="303981" y="463830"/>
                </a:lnTo>
                <a:lnTo>
                  <a:pt x="223957" y="463830"/>
                </a:lnTo>
                <a:lnTo>
                  <a:pt x="223957" y="543942"/>
                </a:lnTo>
                <a:lnTo>
                  <a:pt x="191947" y="543942"/>
                </a:lnTo>
                <a:lnTo>
                  <a:pt x="191947" y="463830"/>
                </a:lnTo>
                <a:lnTo>
                  <a:pt x="111922" y="463830"/>
                </a:lnTo>
                <a:lnTo>
                  <a:pt x="111922" y="431785"/>
                </a:lnTo>
                <a:lnTo>
                  <a:pt x="191947" y="431785"/>
                </a:lnTo>
                <a:lnTo>
                  <a:pt x="191947" y="351674"/>
                </a:lnTo>
                <a:lnTo>
                  <a:pt x="223957" y="351674"/>
                </a:lnTo>
                <a:lnTo>
                  <a:pt x="223957" y="431785"/>
                </a:lnTo>
                <a:close/>
              </a:path>
            </a:pathLst>
          </a:custGeom>
          <a:solidFill>
            <a:srgbClr val="FFFFFF"/>
          </a:solidFill>
          <a:ln w="159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337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3E10B-612A-5B45-95F7-2A25DF512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50" dirty="0"/>
              <a:t>EMR (Hadoop)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6625BF-2ECA-AE46-8833-9BBB8BF8F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39" y="1006337"/>
            <a:ext cx="3669368" cy="34914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7F232B-826C-704A-BBEB-4CF2275B6104}"/>
              </a:ext>
            </a:extLst>
          </p:cNvPr>
          <p:cNvSpPr txBox="1"/>
          <p:nvPr/>
        </p:nvSpPr>
        <p:spPr>
          <a:xfrm>
            <a:off x="4564856" y="1193051"/>
            <a:ext cx="4572000" cy="3593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ZA" sz="1750" dirty="0"/>
              <a:t>EMR implements managed </a:t>
            </a:r>
            <a:r>
              <a:rPr lang="en-ZA" sz="1750" b="1" dirty="0">
                <a:solidFill>
                  <a:schemeClr val="accent5"/>
                </a:solidFill>
              </a:rPr>
              <a:t>Hadoop</a:t>
            </a:r>
            <a:r>
              <a:rPr lang="en-ZA" sz="1750" dirty="0"/>
              <a:t> platform to distribute and process vast amounts of data across dynamically scalable </a:t>
            </a:r>
            <a:r>
              <a:rPr lang="en-ZA" sz="1750" b="1" i="1" dirty="0">
                <a:solidFill>
                  <a:srgbClr val="FF0000"/>
                </a:solidFill>
              </a:rPr>
              <a:t>Amazon EC2 instances</a:t>
            </a:r>
            <a:r>
              <a:rPr lang="en-ZA" sz="1750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endParaRPr lang="en-ZA" sz="1750" dirty="0"/>
          </a:p>
          <a:p>
            <a:pPr marL="285750" indent="-285750">
              <a:buFont typeface="Wingdings" pitchFamily="2" charset="2"/>
              <a:buChar char="Ø"/>
            </a:pPr>
            <a:r>
              <a:rPr lang="en-ZA" sz="1750" dirty="0">
                <a:latin typeface="Helvetica" pitchFamily="2" charset="0"/>
              </a:rPr>
              <a:t>Hadoop is an open source frame work that is used to store, process, and analyse chunks of data.</a:t>
            </a:r>
          </a:p>
          <a:p>
            <a:pPr marL="285750" indent="-285750">
              <a:buFont typeface="Wingdings" pitchFamily="2" charset="2"/>
              <a:buChar char="Ø"/>
            </a:pPr>
            <a:endParaRPr lang="en-ZA" sz="1750" dirty="0"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ZA" sz="1750" dirty="0"/>
              <a:t>EMR provides easy  deployment when compared to on premise clusters.</a:t>
            </a:r>
          </a:p>
          <a:p>
            <a:endParaRPr lang="en-ZA" sz="1750" dirty="0"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264739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3E10B-612A-5B45-95F7-2A25DF512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50" dirty="0"/>
              <a:t>Hadoop on EMR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369BA6-DC49-8749-B7B2-D433584BE1C8}"/>
              </a:ext>
            </a:extLst>
          </p:cNvPr>
          <p:cNvSpPr txBox="1"/>
          <p:nvPr/>
        </p:nvSpPr>
        <p:spPr>
          <a:xfrm>
            <a:off x="787402" y="1403891"/>
            <a:ext cx="4572000" cy="1314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ZA" sz="1324" dirty="0">
                <a:latin typeface="Helvetica" pitchFamily="2" charset="0"/>
              </a:rPr>
              <a:t>HDFS </a:t>
            </a:r>
          </a:p>
          <a:p>
            <a:pPr marL="285750" indent="-285750">
              <a:buFont typeface="Wingdings" pitchFamily="2" charset="2"/>
              <a:buChar char="q"/>
            </a:pPr>
            <a:endParaRPr lang="en-ZA" sz="1324" dirty="0"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ZA" sz="1324" dirty="0">
                <a:latin typeface="Helvetica" pitchFamily="2" charset="0"/>
              </a:rPr>
              <a:t>Yarn (Yet another resource negotiator) for cluster management</a:t>
            </a:r>
          </a:p>
          <a:p>
            <a:pPr marL="285750" indent="-285750">
              <a:buFont typeface="Wingdings" pitchFamily="2" charset="2"/>
              <a:buChar char="q"/>
            </a:pPr>
            <a:endParaRPr lang="en-ZA" sz="1324" dirty="0"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ZA" sz="1324" dirty="0">
                <a:latin typeface="Helvetica" pitchFamily="2" charset="0"/>
              </a:rPr>
              <a:t>MapReduce for data processing</a:t>
            </a:r>
          </a:p>
        </p:txBody>
      </p:sp>
      <p:pic>
        <p:nvPicPr>
          <p:cNvPr id="5" name="Picture 14" descr="Image result for hadoop">
            <a:extLst>
              <a:ext uri="{FF2B5EF4-FFF2-40B4-BE49-F238E27FC236}">
                <a16:creationId xmlns:a16="http://schemas.microsoft.com/office/drawing/2014/main" id="{2C65EBBA-52E9-AF4C-AD48-0665949E7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30665" y="1146376"/>
            <a:ext cx="1514737" cy="68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E68D54-FD85-9444-8BF0-0D90457D2418}"/>
              </a:ext>
            </a:extLst>
          </p:cNvPr>
          <p:cNvSpPr txBox="1"/>
          <p:nvPr/>
        </p:nvSpPr>
        <p:spPr>
          <a:xfrm>
            <a:off x="6125554" y="1715971"/>
            <a:ext cx="151984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/>
            <a:r>
              <a:rPr lang="en-US" sz="1440" b="1" dirty="0">
                <a:solidFill>
                  <a:srgbClr val="FFFFFF"/>
                </a:solidFill>
                <a:ea typeface="Amazon Ember" charset="0"/>
                <a:cs typeface="Amazon Ember" charset="0"/>
              </a:rPr>
              <a:t>YARN RM</a:t>
            </a:r>
            <a:endParaRPr lang="en-US" sz="1440" dirty="0">
              <a:solidFill>
                <a:srgbClr val="FFFFFF"/>
              </a:solidFill>
              <a:ea typeface="Amazon Ember" charset="0"/>
              <a:cs typeface="Amazon Ember" charset="0"/>
            </a:endParaRPr>
          </a:p>
        </p:txBody>
      </p:sp>
      <p:pic>
        <p:nvPicPr>
          <p:cNvPr id="8" name="Picture 14" descr="Image result for hadoop">
            <a:extLst>
              <a:ext uri="{FF2B5EF4-FFF2-40B4-BE49-F238E27FC236}">
                <a16:creationId xmlns:a16="http://schemas.microsoft.com/office/drawing/2014/main" id="{BBCFBCA0-2517-B54D-8D18-348723B39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5554" y="2324833"/>
            <a:ext cx="1514737" cy="68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776119-C497-FF46-A8A3-77C5197A5AC7}"/>
              </a:ext>
            </a:extLst>
          </p:cNvPr>
          <p:cNvSpPr txBox="1"/>
          <p:nvPr/>
        </p:nvSpPr>
        <p:spPr>
          <a:xfrm>
            <a:off x="6125552" y="2894430"/>
            <a:ext cx="1514736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/>
            <a:r>
              <a:rPr lang="en-US" sz="1440" b="1" dirty="0" err="1">
                <a:solidFill>
                  <a:srgbClr val="FFFFFF"/>
                </a:solidFill>
                <a:ea typeface="Amazon Ember" charset="0"/>
                <a:cs typeface="Amazon Ember" charset="0"/>
              </a:rPr>
              <a:t>NameNode</a:t>
            </a:r>
            <a:endParaRPr lang="en-US" sz="1440" dirty="0">
              <a:solidFill>
                <a:srgbClr val="FFFFFF"/>
              </a:solidFill>
              <a:ea typeface="Amazon Ember" charset="0"/>
              <a:cs typeface="Amazon Emb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240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D18B7BE-C338-9646-8A52-F0575E3FF08C}"/>
              </a:ext>
            </a:extLst>
          </p:cNvPr>
          <p:cNvSpPr txBox="1"/>
          <p:nvPr/>
        </p:nvSpPr>
        <p:spPr>
          <a:xfrm>
            <a:off x="136663" y="111976"/>
            <a:ext cx="541682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2500" b="1" dirty="0">
                <a:latin typeface="Helvetica" pitchFamily="2" charset="0"/>
              </a:rPr>
              <a:t>Hadoop core components: HDFS</a:t>
            </a:r>
            <a:endParaRPr lang="en-ZA" sz="2500" dirty="0">
              <a:latin typeface="Helvetic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E95AAA-12FE-EB4A-A224-200E1AEF302F}"/>
              </a:ext>
            </a:extLst>
          </p:cNvPr>
          <p:cNvSpPr txBox="1"/>
          <p:nvPr/>
        </p:nvSpPr>
        <p:spPr>
          <a:xfrm>
            <a:off x="136663" y="719311"/>
            <a:ext cx="89076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ZA" sz="2250" dirty="0">
                <a:latin typeface="Helvetica" pitchFamily="2" charset="0"/>
              </a:rPr>
              <a:t>A distributed file system that runs on commodity hardware used for managing and storing data.</a:t>
            </a:r>
          </a:p>
          <a:p>
            <a:pPr marL="285750" indent="-285750">
              <a:buFont typeface="Wingdings" pitchFamily="2" charset="2"/>
              <a:buChar char="q"/>
            </a:pPr>
            <a:endParaRPr lang="en-ZA" sz="2250" dirty="0"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ZA" sz="2250" dirty="0">
                <a:latin typeface="Helvetica" pitchFamily="2" charset="0"/>
              </a:rPr>
              <a:t>Consists of two components namely, name node, and data node.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D727EE-57A3-0847-BA9B-CD3EA1342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146" y="2489411"/>
            <a:ext cx="3196690" cy="210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633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2D2E970-AE83-5548-8F31-9C3D43945F59}"/>
              </a:ext>
            </a:extLst>
          </p:cNvPr>
          <p:cNvSpPr txBox="1"/>
          <p:nvPr/>
        </p:nvSpPr>
        <p:spPr>
          <a:xfrm>
            <a:off x="136663" y="111976"/>
            <a:ext cx="541682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2500" b="1" dirty="0">
                <a:latin typeface="Helvetica" pitchFamily="2" charset="0"/>
              </a:rPr>
              <a:t>Hadoop core components: HDFS</a:t>
            </a:r>
            <a:endParaRPr lang="en-ZA" sz="2500" dirty="0"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4DE830-A5FB-074C-9500-0ACEF0095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634" y="908197"/>
            <a:ext cx="4689713" cy="33714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DD33C84-802C-964A-9239-BDC1DCDE9582}"/>
              </a:ext>
            </a:extLst>
          </p:cNvPr>
          <p:cNvSpPr txBox="1"/>
          <p:nvPr/>
        </p:nvSpPr>
        <p:spPr>
          <a:xfrm>
            <a:off x="0" y="1129048"/>
            <a:ext cx="4572000" cy="1926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324" b="1" dirty="0">
                <a:latin typeface="Helvetica" pitchFamily="2" charset="0"/>
              </a:rPr>
              <a:t>How HDFS Stores Files in Blocks</a:t>
            </a:r>
          </a:p>
          <a:p>
            <a:endParaRPr lang="en-ZA" sz="1324" dirty="0"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ZA" sz="1324" dirty="0">
                <a:latin typeface="Helvetica" pitchFamily="2" charset="0"/>
              </a:rPr>
              <a:t>Actor writes a 1GB files to HDFS</a:t>
            </a:r>
          </a:p>
          <a:p>
            <a:pPr marL="285750" indent="-285750">
              <a:buFont typeface="Wingdings" pitchFamily="2" charset="2"/>
              <a:buChar char="ü"/>
            </a:pPr>
            <a:endParaRPr lang="en-ZA" sz="1324" dirty="0"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ZA" sz="1324" dirty="0">
                <a:latin typeface="Helvetica" pitchFamily="2" charset="0"/>
              </a:rPr>
              <a:t>The file is broken into blocks of 128MB</a:t>
            </a:r>
          </a:p>
          <a:p>
            <a:pPr marL="285750" indent="-285750">
              <a:buFont typeface="Wingdings" pitchFamily="2" charset="2"/>
              <a:buChar char="ü"/>
            </a:pPr>
            <a:endParaRPr lang="en-ZA" sz="1324" dirty="0"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ZA" sz="1324" dirty="0">
                <a:latin typeface="Helvetica" pitchFamily="2" charset="0"/>
              </a:rPr>
              <a:t>These blocks are distributed across all Data Nodes</a:t>
            </a:r>
          </a:p>
          <a:p>
            <a:pPr marL="285750" indent="-285750">
              <a:buFont typeface="Wingdings" pitchFamily="2" charset="2"/>
              <a:buChar char="ü"/>
            </a:pPr>
            <a:endParaRPr lang="en-ZA" sz="1324" dirty="0"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ZA" sz="1324" dirty="0">
                <a:latin typeface="Helvetica" pitchFamily="2" charset="0"/>
              </a:rPr>
              <a:t>Replication factor is also important</a:t>
            </a:r>
          </a:p>
        </p:txBody>
      </p:sp>
    </p:spTree>
    <p:extLst>
      <p:ext uri="{BB962C8B-B14F-4D97-AF65-F5344CB8AC3E}">
        <p14:creationId xmlns:p14="http://schemas.microsoft.com/office/powerpoint/2010/main" val="4044440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0BB884-0AAB-C849-B74C-DB951AFD322A}"/>
              </a:ext>
            </a:extLst>
          </p:cNvPr>
          <p:cNvSpPr txBox="1"/>
          <p:nvPr/>
        </p:nvSpPr>
        <p:spPr>
          <a:xfrm>
            <a:off x="106327" y="1038286"/>
            <a:ext cx="3853278" cy="2130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324" b="1" dirty="0">
                <a:latin typeface="Helvetica" pitchFamily="2" charset="0"/>
              </a:rPr>
              <a:t>How A Read/Write is Handled in HDFS</a:t>
            </a:r>
            <a:endParaRPr lang="en-ZA" sz="1324" dirty="0">
              <a:latin typeface="Helvetica" pitchFamily="2" charset="0"/>
            </a:endParaRPr>
          </a:p>
          <a:p>
            <a:endParaRPr lang="en-ZA" sz="1324" dirty="0"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ZA" sz="1324" dirty="0">
                <a:latin typeface="Helvetica" pitchFamily="2" charset="0"/>
              </a:rPr>
              <a:t>Client requests file system metadata.</a:t>
            </a:r>
          </a:p>
          <a:p>
            <a:endParaRPr lang="en-ZA" sz="1324" dirty="0"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ZA" sz="1324" dirty="0" err="1">
                <a:latin typeface="Helvetica" pitchFamily="2" charset="0"/>
              </a:rPr>
              <a:t>NameNode</a:t>
            </a:r>
            <a:r>
              <a:rPr lang="en-ZA" sz="1324" dirty="0">
                <a:latin typeface="Helvetica" pitchFamily="2" charset="0"/>
              </a:rPr>
              <a:t> sends Client the metadata, which includes a list of relevant Data nodes where the data lives.</a:t>
            </a:r>
          </a:p>
          <a:p>
            <a:pPr marL="285750" indent="-285750">
              <a:buFont typeface="Wingdings" pitchFamily="2" charset="2"/>
              <a:buChar char="ü"/>
            </a:pPr>
            <a:endParaRPr lang="en-ZA" sz="1324" dirty="0"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ZA" sz="1324" dirty="0">
                <a:latin typeface="Helvetica" pitchFamily="2" charset="0"/>
              </a:rPr>
              <a:t>Client application now communicates directly with the </a:t>
            </a:r>
            <a:r>
              <a:rPr lang="en-ZA" sz="1324" dirty="0" err="1">
                <a:latin typeface="Helvetica" pitchFamily="2" charset="0"/>
              </a:rPr>
              <a:t>DataNodes</a:t>
            </a:r>
            <a:r>
              <a:rPr lang="en-ZA" sz="1324" dirty="0">
                <a:latin typeface="Helvetica" pitchFamily="2" charset="0"/>
              </a:rPr>
              <a:t> to read/write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721E7C-850A-5740-9BFC-45468066C4B1}"/>
              </a:ext>
            </a:extLst>
          </p:cNvPr>
          <p:cNvSpPr txBox="1"/>
          <p:nvPr/>
        </p:nvSpPr>
        <p:spPr>
          <a:xfrm>
            <a:off x="136663" y="111976"/>
            <a:ext cx="541682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2500" b="1" dirty="0">
                <a:latin typeface="Helvetica" pitchFamily="2" charset="0"/>
              </a:rPr>
              <a:t>Hadoop core components: HDFS</a:t>
            </a:r>
            <a:endParaRPr lang="en-ZA" sz="2500" dirty="0"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5316F6-6326-8147-A9A1-C9F4C31D8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107" y="955319"/>
            <a:ext cx="4931312" cy="347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55963"/>
      </p:ext>
    </p:extLst>
  </p:cSld>
  <p:clrMapOvr>
    <a:masterClrMapping/>
  </p:clrMapOvr>
</p:sld>
</file>

<file path=ppt/theme/theme1.xml><?xml version="1.0" encoding="utf-8"?>
<a:theme xmlns:a="http://schemas.openxmlformats.org/drawingml/2006/main" name="OneBrandConfidential">
  <a:themeElements>
    <a:clrScheme name="AWS Brand Colors">
      <a:dk1>
        <a:srgbClr val="232F3E"/>
      </a:dk1>
      <a:lt1>
        <a:srgbClr val="FFFFFF"/>
      </a:lt1>
      <a:dk2>
        <a:srgbClr val="262261"/>
      </a:dk2>
      <a:lt2>
        <a:srgbClr val="F1F3F3"/>
      </a:lt2>
      <a:accent1>
        <a:srgbClr val="504BAB"/>
      </a:accent1>
      <a:accent2>
        <a:srgbClr val="C9208A"/>
      </a:accent2>
      <a:accent3>
        <a:srgbClr val="F3E502"/>
      </a:accent3>
      <a:accent4>
        <a:srgbClr val="ADE322"/>
      </a:accent4>
      <a:accent5>
        <a:srgbClr val="36C2B3"/>
      </a:accent5>
      <a:accent6>
        <a:srgbClr val="008296"/>
      </a:accent6>
      <a:hlink>
        <a:srgbClr val="FF6633"/>
      </a:hlink>
      <a:folHlink>
        <a:srgbClr val="FF6633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1200"/>
          </a:spcAft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tlCol="0">
        <a:spAutoFit/>
      </a:bodyPr>
      <a:lstStyle>
        <a:defPPr algn="l">
          <a:spcAft>
            <a:spcPts val="1200"/>
          </a:spcAft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WSOneBrand_Confidential_Template_20210804.potx" id="{6335E567-2EDF-41B2-B6A0-4C19A4B6A997}" vid="{284E4CE0-38B8-49B3-B0D7-97B2F36A3E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597C89A-FD0C-431E-81F6-90225B937683}">
  <ds:schemaRefs>
    <ds:schemaRef ds:uri="http://purl.org/dc/terms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5144</TotalTime>
  <Words>1480</Words>
  <Application>Microsoft Macintosh PowerPoint</Application>
  <PresentationFormat>On-screen Show (16:9)</PresentationFormat>
  <Paragraphs>284</Paragraphs>
  <Slides>38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Amazon Ember</vt:lpstr>
      <vt:lpstr>Amazon Ember Heavy</vt:lpstr>
      <vt:lpstr>Amazon Ember Light</vt:lpstr>
      <vt:lpstr>Amazon Ember Regular</vt:lpstr>
      <vt:lpstr>Arial</vt:lpstr>
      <vt:lpstr>Calibri</vt:lpstr>
      <vt:lpstr>Courier New</vt:lpstr>
      <vt:lpstr>Helvetica</vt:lpstr>
      <vt:lpstr>Wingdings</vt:lpstr>
      <vt:lpstr>OneBrandConfidential</vt:lpstr>
      <vt:lpstr>AWS  Virtual Learning Series (EMR)</vt:lpstr>
      <vt:lpstr>PowerPoint Presentation</vt:lpstr>
      <vt:lpstr>Table of contents</vt:lpstr>
      <vt:lpstr>PowerPoint Presentation</vt:lpstr>
      <vt:lpstr>EMR (Hadoop) Architecture</vt:lpstr>
      <vt:lpstr>Hadoop on EMR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Benefits of using EMR</vt:lpstr>
      <vt:lpstr>Benefits of using EMR</vt:lpstr>
      <vt:lpstr>Leverage Amazon S3 as your persistent data store with EMR File System (EMRFS)</vt:lpstr>
      <vt:lpstr>Integration with AWS services</vt:lpstr>
      <vt:lpstr>PowerPoint Presentation</vt:lpstr>
      <vt:lpstr>Benefits of using EMR</vt:lpstr>
      <vt:lpstr>Lowest Cost</vt:lpstr>
      <vt:lpstr>PowerPoint Presentation</vt:lpstr>
      <vt:lpstr>PowerPoint Presentation</vt:lpstr>
      <vt:lpstr>PowerPoint Presentation</vt:lpstr>
      <vt:lpstr>PowerPoint Presentation</vt:lpstr>
      <vt:lpstr>Q &amp; A</vt:lpstr>
      <vt:lpstr>Thank You!</vt:lpstr>
      <vt:lpstr>PowerPoint Presentation</vt:lpstr>
      <vt:lpstr>Focus Point</vt:lpstr>
      <vt:lpstr>Aim of the EMR Demo Session </vt:lpstr>
      <vt:lpstr>Poll</vt:lpstr>
      <vt:lpstr>EMR Demo Specification:</vt:lpstr>
      <vt:lpstr>EMR Demo Specification Node Resource: </vt:lpstr>
      <vt:lpstr>Poll</vt:lpstr>
      <vt:lpstr>Create Notebook and Attach to Cluster:</vt:lpstr>
      <vt:lpstr>EMR Hands-On Demo</vt:lpstr>
      <vt:lpstr>Poll</vt:lpstr>
      <vt:lpstr>Hadoop data location.</vt:lpstr>
      <vt:lpstr>Hive Table </vt:lpstr>
      <vt:lpstr>Spark History Server.</vt:lpstr>
      <vt:lpstr>YARN timeline Server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267</cp:revision>
  <dcterms:created xsi:type="dcterms:W3CDTF">2016-06-17T18:22:10Z</dcterms:created>
  <dcterms:modified xsi:type="dcterms:W3CDTF">2022-03-24T08:25:27Z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